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60" r:id="rId5"/>
  </p:sldMasterIdLst>
  <p:notesMasterIdLst>
    <p:notesMasterId r:id="rId33"/>
  </p:notesMasterIdLst>
  <p:sldIdLst>
    <p:sldId id="263" r:id="rId6"/>
    <p:sldId id="2142532248" r:id="rId7"/>
    <p:sldId id="266" r:id="rId8"/>
    <p:sldId id="273" r:id="rId9"/>
    <p:sldId id="279" r:id="rId10"/>
    <p:sldId id="280" r:id="rId11"/>
    <p:sldId id="281" r:id="rId12"/>
    <p:sldId id="278" r:id="rId13"/>
    <p:sldId id="2142532252" r:id="rId14"/>
    <p:sldId id="2142532261" r:id="rId15"/>
    <p:sldId id="2142532262" r:id="rId16"/>
    <p:sldId id="2142532263" r:id="rId17"/>
    <p:sldId id="2142532257" r:id="rId18"/>
    <p:sldId id="274" r:id="rId19"/>
    <p:sldId id="2142532259" r:id="rId20"/>
    <p:sldId id="272" r:id="rId21"/>
    <p:sldId id="2142532258" r:id="rId22"/>
    <p:sldId id="2142532264" r:id="rId23"/>
    <p:sldId id="2142532267" r:id="rId24"/>
    <p:sldId id="2142532266" r:id="rId25"/>
    <p:sldId id="2142532268" r:id="rId26"/>
    <p:sldId id="2142532253" r:id="rId27"/>
    <p:sldId id="2142532254" r:id="rId28"/>
    <p:sldId id="2142532255" r:id="rId29"/>
    <p:sldId id="2142532256" r:id="rId30"/>
    <p:sldId id="2142532270" r:id="rId31"/>
    <p:sldId id="2142532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AC448-6B93-ADD5-F1C0-01E950B40D7A}" name="Lucy Archer" initials="LA" userId="S::Lucy.Archer@globalactionplan.org.uk::a604d0d0-4067-42d4-9f02-8bc517dfb5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rah, Nando (LDN-OCT)" initials="FN(O" lastIdx="1" clrIdx="0">
    <p:extLst>
      <p:ext uri="{19B8F6BF-5375-455C-9EA6-DF929625EA0E}">
        <p15:presenceInfo xmlns:p15="http://schemas.microsoft.com/office/powerpoint/2012/main" userId="S::nando.farah@octagon.com::d8616cdb-c016-4621-b2c0-ec6fafbbbf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57A"/>
    <a:srgbClr val="19365E"/>
    <a:srgbClr val="8FBE21"/>
    <a:srgbClr val="F29100"/>
    <a:srgbClr val="00AAE8"/>
    <a:srgbClr val="DF3918"/>
    <a:srgbClr val="F09200"/>
    <a:srgbClr val="003479"/>
    <a:srgbClr val="02AB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2FC72-4ABF-374D-5C21-B06B29751DF5}" v="10" dt="2022-02-23T10:04:53.655"/>
    <p1510:client id="{4B03DEA8-AE45-61B2-8407-2F80CA5EEC10}" v="25" dt="2022-02-23T10:44:17.626"/>
    <p1510:client id="{642021AA-25F6-468E-B6BE-151A0528E665}" v="39" dt="2022-02-22T11:45:57.209"/>
    <p1510:client id="{97163510-8A5F-FA84-4140-02DF3BB75A30}" v="9" dt="2022-02-28T09:58:13.965"/>
    <p1510:client id="{E89D633D-0009-42BC-AB3E-D25386872357}" v="23" dt="2022-02-23T10:37:39.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04"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DBBF6-9D3F-4F4F-89D1-7385459CF6F9}" type="datetimeFigureOut">
              <a:rPr lang="en-GB" smtClean="0"/>
              <a:t>24/08/2022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38A67-49D3-4EDB-A7B5-E79BBC3DD61B}" type="slidenum">
              <a:rPr lang="en-GB" smtClean="0"/>
              <a:t>‹#›</a:t>
            </a:fld>
            <a:endParaRPr lang="en-GB"/>
          </a:p>
        </p:txBody>
      </p:sp>
    </p:spTree>
    <p:extLst>
      <p:ext uri="{BB962C8B-B14F-4D97-AF65-F5344CB8AC3E}">
        <p14:creationId xmlns:p14="http://schemas.microsoft.com/office/powerpoint/2010/main" val="183849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mn-lt"/>
              </a:rPr>
              <a:t>Image is hyperlinked or go to: https://www.youtube.com/watch?v=HK1vwlvccCw </a:t>
            </a:r>
            <a:endParaRPr lang="en-GB"/>
          </a:p>
        </p:txBody>
      </p:sp>
      <p:sp>
        <p:nvSpPr>
          <p:cNvPr id="4" name="Slide Number Placeholder 3"/>
          <p:cNvSpPr>
            <a:spLocks noGrp="1"/>
          </p:cNvSpPr>
          <p:nvPr>
            <p:ph type="sldNum" sz="quarter" idx="5"/>
          </p:nvPr>
        </p:nvSpPr>
        <p:spPr/>
        <p:txBody>
          <a:bodyPr/>
          <a:lstStyle/>
          <a:p>
            <a:fld id="{648ABF16-2360-4E5B-BB29-58EC09C3B9BC}" type="slidenum">
              <a:rPr lang="en-GB" smtClean="0"/>
              <a:t>2</a:t>
            </a:fld>
            <a:endParaRPr lang="en-GB"/>
          </a:p>
        </p:txBody>
      </p:sp>
    </p:spTree>
    <p:extLst>
      <p:ext uri="{BB962C8B-B14F-4D97-AF65-F5344CB8AC3E}">
        <p14:creationId xmlns:p14="http://schemas.microsoft.com/office/powerpoint/2010/main" val="2840989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Hand out the worksheet and explain that the top 4 group values will guide the class from now on. </a:t>
            </a:r>
          </a:p>
          <a:p>
            <a:pPr>
              <a:lnSpc>
                <a:spcPct val="107000"/>
              </a:lnSpc>
              <a:spcAft>
                <a:spcPts val="800"/>
              </a:spcAft>
            </a:pPr>
            <a:endParaRPr lang="en-GB" sz="1200">
              <a:effectLst/>
              <a:latin typeface="VAG Rounded Next" panose="020F05020202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In pairs, invite them to write down the collective values in each of the boxes.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Ask each pair to discuss these values, why they’re important, and how the group can live and demonstrate them. You may want to do one together e.g. kindness is important as it is important to treat people fairly. We can do this by helping if others are stuck.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When finished, recap their ideas together as one group.</a:t>
            </a:r>
            <a:r>
              <a:rPr lang="en-GB" sz="1200" b="1">
                <a:effectLst/>
                <a:latin typeface="VAG Rounded Next" panose="020F0502020203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4338A67-49D3-4EDB-A7B5-E79BBC3DD61B}" type="slidenum">
              <a:rPr lang="en-GB" smtClean="0"/>
              <a:t>18</a:t>
            </a:fld>
            <a:endParaRPr lang="en-GB"/>
          </a:p>
        </p:txBody>
      </p:sp>
    </p:spTree>
    <p:extLst>
      <p:ext uri="{BB962C8B-B14F-4D97-AF65-F5344CB8AC3E}">
        <p14:creationId xmlns:p14="http://schemas.microsoft.com/office/powerpoint/2010/main" val="279718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Hand out the worksheet and explain that the top 4 group values will guide the class from now on. </a:t>
            </a:r>
          </a:p>
          <a:p>
            <a:pPr>
              <a:lnSpc>
                <a:spcPct val="107000"/>
              </a:lnSpc>
              <a:spcAft>
                <a:spcPts val="800"/>
              </a:spcAft>
            </a:pPr>
            <a:endParaRPr lang="en-GB" sz="1200">
              <a:effectLst/>
              <a:latin typeface="VAG Rounded Next" panose="020F05020202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In pairs, invite them to write down the collective values in each of the boxes.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Ask each pair to discuss these values, why they’re important, and how the group can live and demonstrate them. You may want to do one together e.g. kindness is important as it is important to treat people fairly. We can do this by helping if others are stuck.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VAG Rounded Next" panose="020F0502020203020204" pitchFamily="34" charset="0"/>
                <a:ea typeface="Calibri" panose="020F0502020204030204" pitchFamily="34" charset="0"/>
                <a:cs typeface="Times New Roman" panose="02020603050405020304" pitchFamily="18" charset="0"/>
              </a:rPr>
              <a:t>When finished, recap their ideas together as one group.</a:t>
            </a:r>
            <a:r>
              <a:rPr lang="en-GB" sz="1200" b="1">
                <a:effectLst/>
                <a:latin typeface="VAG Rounded Next" panose="020F0502020203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4338A67-49D3-4EDB-A7B5-E79BBC3DD61B}" type="slidenum">
              <a:rPr lang="en-GB" smtClean="0"/>
              <a:t>20</a:t>
            </a:fld>
            <a:endParaRPr lang="en-GB"/>
          </a:p>
        </p:txBody>
      </p:sp>
    </p:spTree>
    <p:extLst>
      <p:ext uri="{BB962C8B-B14F-4D97-AF65-F5344CB8AC3E}">
        <p14:creationId xmlns:p14="http://schemas.microsoft.com/office/powerpoint/2010/main" val="3868705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F6751F-7FF4-D741-8F28-5D6DAFF81399}"/>
              </a:ext>
            </a:extLst>
          </p:cNvPr>
          <p:cNvPicPr>
            <a:picLocks noChangeAspect="1"/>
          </p:cNvPicPr>
          <p:nvPr userDrawn="1"/>
        </p:nvPicPr>
        <p:blipFill>
          <a:blip r:embed="rId2"/>
          <a:srcRect/>
          <a:stretch/>
        </p:blipFill>
        <p:spPr>
          <a:xfrm>
            <a:off x="-5067" y="294640"/>
            <a:ext cx="12192000" cy="6858000"/>
          </a:xfrm>
          <a:prstGeom prst="rect">
            <a:avLst/>
          </a:prstGeom>
        </p:spPr>
      </p:pic>
      <p:pic>
        <p:nvPicPr>
          <p:cNvPr id="14" name="Picture 13">
            <a:extLst>
              <a:ext uri="{FF2B5EF4-FFF2-40B4-BE49-F238E27FC236}">
                <a16:creationId xmlns:a16="http://schemas.microsoft.com/office/drawing/2014/main" id="{6C69AC45-E6A1-4245-846F-BFD91361D06E}"/>
              </a:ext>
            </a:extLst>
          </p:cNvPr>
          <p:cNvPicPr>
            <a:picLocks noChangeAspect="1"/>
          </p:cNvPicPr>
          <p:nvPr userDrawn="1"/>
        </p:nvPicPr>
        <p:blipFill>
          <a:blip r:embed="rId3"/>
          <a:stretch>
            <a:fillRect/>
          </a:stretch>
        </p:blipFill>
        <p:spPr>
          <a:xfrm>
            <a:off x="206496" y="809947"/>
            <a:ext cx="4947395" cy="992355"/>
          </a:xfrm>
          <a:prstGeom prst="rect">
            <a:avLst/>
          </a:prstGeom>
        </p:spPr>
      </p:pic>
      <p:sp>
        <p:nvSpPr>
          <p:cNvPr id="2" name="Title 1">
            <a:extLst>
              <a:ext uri="{FF2B5EF4-FFF2-40B4-BE49-F238E27FC236}">
                <a16:creationId xmlns:a16="http://schemas.microsoft.com/office/drawing/2014/main" id="{B24FDF12-8D5A-FC46-B420-2400A7409E85}"/>
              </a:ext>
            </a:extLst>
          </p:cNvPr>
          <p:cNvSpPr>
            <a:spLocks noGrp="1"/>
          </p:cNvSpPr>
          <p:nvPr>
            <p:ph type="ctrTitle" hasCustomPrompt="1"/>
          </p:nvPr>
        </p:nvSpPr>
        <p:spPr>
          <a:xfrm>
            <a:off x="766763" y="414956"/>
            <a:ext cx="8813257" cy="1898395"/>
          </a:xfrm>
        </p:spPr>
        <p:txBody>
          <a:bodyPr wrap="square" lIns="0" tIns="0" rIns="0" bIns="0" anchor="b">
            <a:noAutofit/>
          </a:bodyPr>
          <a:lstStyle>
            <a:lvl1pPr algn="l">
              <a:defRPr sz="4400" b="1" i="0">
                <a:solidFill>
                  <a:srgbClr val="19365E"/>
                </a:solidFill>
                <a:latin typeface="Century Gothic" panose="020B0502020202020204" pitchFamily="34" charset="0"/>
              </a:defRPr>
            </a:lvl1pPr>
          </a:lstStyle>
          <a:p>
            <a:r>
              <a:rPr lang="en-GB"/>
              <a:t>CLICK TO EDIT </a:t>
            </a:r>
            <a:br>
              <a:rPr lang="en-GB"/>
            </a:br>
            <a:r>
              <a:rPr lang="en-GB"/>
              <a:t>MASTER TITLE STYLE</a:t>
            </a:r>
          </a:p>
        </p:txBody>
      </p:sp>
      <p:sp>
        <p:nvSpPr>
          <p:cNvPr id="3" name="Subtitle 2">
            <a:extLst>
              <a:ext uri="{FF2B5EF4-FFF2-40B4-BE49-F238E27FC236}">
                <a16:creationId xmlns:a16="http://schemas.microsoft.com/office/drawing/2014/main" id="{753D79D4-C0C5-C54B-A4C2-9628063D25EE}"/>
              </a:ext>
            </a:extLst>
          </p:cNvPr>
          <p:cNvSpPr>
            <a:spLocks noGrp="1"/>
          </p:cNvSpPr>
          <p:nvPr>
            <p:ph type="subTitle" idx="1"/>
          </p:nvPr>
        </p:nvSpPr>
        <p:spPr>
          <a:xfrm>
            <a:off x="766763" y="2437818"/>
            <a:ext cx="8813257" cy="1655762"/>
          </a:xfrm>
        </p:spPr>
        <p:txBody>
          <a:bodyPr vert="horz" lIns="0" tIns="0" rIns="0" bIns="0" rtlCol="0">
            <a:normAutofit/>
          </a:bodyPr>
          <a:lstStyle>
            <a:lvl1pPr>
              <a:defRPr lang="en-GB" sz="2800" b="0" i="0">
                <a:solidFill>
                  <a:srgbClr val="19365E"/>
                </a:solidFill>
                <a:latin typeface="Century Gothic" panose="020B0502020202020204" pitchFamily="34" charset="0"/>
              </a:defRPr>
            </a:lvl1pPr>
          </a:lstStyle>
          <a:p>
            <a:pPr marL="0" lvl="0" indent="0">
              <a:buNone/>
            </a:pPr>
            <a:r>
              <a:rPr lang="en-US"/>
              <a:t>Click to edit Master subtitle style</a:t>
            </a:r>
            <a:endParaRPr lang="en-GB"/>
          </a:p>
        </p:txBody>
      </p:sp>
      <p:sp>
        <p:nvSpPr>
          <p:cNvPr id="4" name="Date Placeholder 3">
            <a:extLst>
              <a:ext uri="{FF2B5EF4-FFF2-40B4-BE49-F238E27FC236}">
                <a16:creationId xmlns:a16="http://schemas.microsoft.com/office/drawing/2014/main" id="{D36AE0BF-C644-1742-8165-F843984C060A}"/>
              </a:ext>
            </a:extLst>
          </p:cNvPr>
          <p:cNvSpPr>
            <a:spLocks noGrp="1"/>
          </p:cNvSpPr>
          <p:nvPr>
            <p:ph type="dt" sz="half" idx="10"/>
          </p:nvPr>
        </p:nvSpPr>
        <p:spPr/>
        <p:txBody>
          <a:bodyPr/>
          <a:lstStyle/>
          <a:p>
            <a:fld id="{BADCA67B-8EE4-FC4F-8A1B-F0AFB1B73DBA}" type="datetimeFigureOut">
              <a:t>8/24/2022</a:t>
            </a:fld>
            <a:endParaRPr lang="en-GB"/>
          </a:p>
        </p:txBody>
      </p:sp>
      <p:sp>
        <p:nvSpPr>
          <p:cNvPr id="5" name="Footer Placeholder 4">
            <a:extLst>
              <a:ext uri="{FF2B5EF4-FFF2-40B4-BE49-F238E27FC236}">
                <a16:creationId xmlns:a16="http://schemas.microsoft.com/office/drawing/2014/main" id="{335C34EF-1701-8D46-AEDE-17313F80B9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EB6AAB-A79D-AA44-BC2C-5CF19CC65659}"/>
              </a:ext>
            </a:extLst>
          </p:cNvPr>
          <p:cNvSpPr>
            <a:spLocks noGrp="1"/>
          </p:cNvSpPr>
          <p:nvPr>
            <p:ph type="sldNum" sz="quarter" idx="12"/>
          </p:nvPr>
        </p:nvSpPr>
        <p:spPr/>
        <p:txBody>
          <a:bodyPr/>
          <a:lstStyle/>
          <a:p>
            <a:fld id="{D8583BC0-7542-D44F-B94B-8A3D5E5AE300}" type="slidenum">
              <a:t>‹#›</a:t>
            </a:fld>
            <a:endParaRPr lang="en-GB"/>
          </a:p>
        </p:txBody>
      </p:sp>
      <p:pic>
        <p:nvPicPr>
          <p:cNvPr id="8" name="Picture 7">
            <a:extLst>
              <a:ext uri="{FF2B5EF4-FFF2-40B4-BE49-F238E27FC236}">
                <a16:creationId xmlns:a16="http://schemas.microsoft.com/office/drawing/2014/main" id="{860AC2CD-5F64-CD4F-8118-FE99BE6BEFE3}"/>
              </a:ext>
            </a:extLst>
          </p:cNvPr>
          <p:cNvPicPr>
            <a:picLocks noChangeAspect="1"/>
          </p:cNvPicPr>
          <p:nvPr userDrawn="1"/>
        </p:nvPicPr>
        <p:blipFill rotWithShape="1">
          <a:blip r:embed="rId4"/>
          <a:srcRect l="432" r="2903"/>
          <a:stretch/>
        </p:blipFill>
        <p:spPr>
          <a:xfrm>
            <a:off x="8610601" y="61278"/>
            <a:ext cx="3576332" cy="2010803"/>
          </a:xfrm>
          <a:prstGeom prst="rect">
            <a:avLst/>
          </a:prstGeom>
        </p:spPr>
      </p:pic>
    </p:spTree>
    <p:extLst>
      <p:ext uri="{BB962C8B-B14F-4D97-AF65-F5344CB8AC3E}">
        <p14:creationId xmlns:p14="http://schemas.microsoft.com/office/powerpoint/2010/main" val="1161688672"/>
      </p:ext>
    </p:extLst>
  </p:cSld>
  <p:clrMapOvr>
    <a:masterClrMapping/>
  </p:clrMapOvr>
  <p:extLst>
    <p:ext uri="{DCECCB84-F9BA-43D5-87BE-67443E8EF086}">
      <p15:sldGuideLst xmlns:p15="http://schemas.microsoft.com/office/powerpoint/2012/main">
        <p15:guide id="1" pos="483" userDrawn="1">
          <p15:clr>
            <a:srgbClr val="FBAE40"/>
          </p15:clr>
        </p15:guide>
        <p15:guide id="2" pos="71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oin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A561A4-07B7-DD4F-9A79-CAD3A17585EF}"/>
              </a:ext>
            </a:extLst>
          </p:cNvPr>
          <p:cNvPicPr>
            <a:picLocks noChangeAspect="1"/>
          </p:cNvPicPr>
          <p:nvPr userDrawn="1"/>
        </p:nvPicPr>
        <p:blipFill rotWithShape="1">
          <a:blip r:embed="rId2"/>
          <a:srcRect l="-2282" t="-34502" r="-2414" b="-7836"/>
          <a:stretch/>
        </p:blipFill>
        <p:spPr>
          <a:xfrm>
            <a:off x="0" y="0"/>
            <a:ext cx="5360644" cy="189484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10515600" cy="884555"/>
          </a:xfrm>
        </p:spPr>
        <p:txBody>
          <a:bodyPr vert="horz" lIns="91440" tIns="45720" rIns="91440" bIns="45720" rtlCol="0" anchor="t">
            <a:noAutofit/>
          </a:bodyPr>
          <a:lstStyle>
            <a:lvl1pPr>
              <a:defRPr lang="en-GB" sz="6000">
                <a:solidFill>
                  <a:srgbClr val="8FBE21"/>
                </a:solidFill>
              </a:defRPr>
            </a:lvl1pPr>
          </a:lstStyle>
          <a:p>
            <a:pPr lvl="0"/>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1872658" y="2120747"/>
            <a:ext cx="9481142" cy="1647674"/>
          </a:xfrm>
        </p:spPr>
        <p:txBody>
          <a:bodyPr vert="horz" lIns="0" tIns="0" rIns="0" bIns="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lang="en-GB" sz="2400" b="0" i="0" kern="1200">
                <a:solidFill>
                  <a:srgbClr val="19365E"/>
                </a:solidFill>
                <a:latin typeface="Century Gothic" panose="020B0502020202020204" pitchFamily="34" charset="0"/>
                <a:ea typeface="+mn-ea"/>
                <a:cs typeface="+mn-cs"/>
              </a:defRPr>
            </a:lvl1pPr>
            <a:lvl2pPr marL="9525" indent="0" algn="l">
              <a:tabLst/>
              <a:defRPr lang="en-GB" sz="1800" b="0">
                <a:solidFill>
                  <a:srgbClr val="19365E"/>
                </a:solidFill>
              </a:defRPr>
            </a:lvl2pPr>
            <a:lvl3pPr algn="l">
              <a:defRPr lang="en-GB" sz="1600" b="0">
                <a:solidFill>
                  <a:srgbClr val="19365E"/>
                </a:solidFill>
              </a:defRPr>
            </a:lvl3pPr>
            <a:lvl4pPr algn="l">
              <a:defRPr lang="en-GB" sz="1400" b="0">
                <a:solidFill>
                  <a:srgbClr val="19365E"/>
                </a:solidFill>
              </a:defRPr>
            </a:lvl4pPr>
            <a:lvl5pPr algn="l">
              <a:defRPr lang="en-GB" sz="1400" b="0">
                <a:solidFill>
                  <a:srgbClr val="19365E"/>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pic>
        <p:nvPicPr>
          <p:cNvPr id="11" name="Picture 10">
            <a:extLst>
              <a:ext uri="{FF2B5EF4-FFF2-40B4-BE49-F238E27FC236}">
                <a16:creationId xmlns:a16="http://schemas.microsoft.com/office/drawing/2014/main" id="{AA3EB7D2-2501-894B-97E5-7C95DE13DED0}"/>
              </a:ext>
            </a:extLst>
          </p:cNvPr>
          <p:cNvPicPr>
            <a:picLocks noChangeAspect="1"/>
          </p:cNvPicPr>
          <p:nvPr userDrawn="1"/>
        </p:nvPicPr>
        <p:blipFill rotWithShape="1">
          <a:blip r:embed="rId3"/>
          <a:srcRect r="89316"/>
          <a:stretch/>
        </p:blipFill>
        <p:spPr>
          <a:xfrm>
            <a:off x="639758" y="1781553"/>
            <a:ext cx="1075660" cy="1434665"/>
          </a:xfrm>
          <a:prstGeom prst="rect">
            <a:avLst/>
          </a:prstGeom>
        </p:spPr>
      </p:pic>
      <p:sp>
        <p:nvSpPr>
          <p:cNvPr id="16" name="Content Placeholder 2">
            <a:extLst>
              <a:ext uri="{FF2B5EF4-FFF2-40B4-BE49-F238E27FC236}">
                <a16:creationId xmlns:a16="http://schemas.microsoft.com/office/drawing/2014/main" id="{A904C3B1-3B12-9142-B8AB-2C69FA158791}"/>
              </a:ext>
            </a:extLst>
          </p:cNvPr>
          <p:cNvSpPr>
            <a:spLocks noGrp="1"/>
          </p:cNvSpPr>
          <p:nvPr>
            <p:ph idx="13"/>
          </p:nvPr>
        </p:nvSpPr>
        <p:spPr>
          <a:xfrm>
            <a:off x="1872658" y="4257592"/>
            <a:ext cx="9481142" cy="1647674"/>
          </a:xfrm>
        </p:spPr>
        <p:txBody>
          <a:bodyPr vert="horz" lIns="0" tIns="0" rIns="0" bIns="0" rtlCol="0" anchor="t">
            <a:normAutofit/>
          </a:bodyPr>
          <a:lstStyle>
            <a:lvl1pPr>
              <a:defRPr lang="en-GB" sz="2400" b="0" dirty="0">
                <a:solidFill>
                  <a:srgbClr val="19365E"/>
                </a:solidFill>
              </a:defRPr>
            </a:lvl1pPr>
            <a:lvl2pPr marL="9525" indent="0">
              <a:tabLst/>
              <a:defRPr lang="en-GB" sz="1800" b="0" dirty="0">
                <a:solidFill>
                  <a:srgbClr val="19365E"/>
                </a:solidFill>
              </a:defRPr>
            </a:lvl2pPr>
            <a:lvl3pPr>
              <a:defRPr lang="en-GB" sz="1600" b="0" dirty="0">
                <a:solidFill>
                  <a:srgbClr val="19365E"/>
                </a:solidFill>
              </a:defRPr>
            </a:lvl3pPr>
            <a:lvl4pPr>
              <a:defRPr lang="en-GB" sz="1400" b="0" dirty="0">
                <a:solidFill>
                  <a:srgbClr val="19365E"/>
                </a:solidFill>
              </a:defRPr>
            </a:lvl4pPr>
            <a:lvl5pPr>
              <a:defRPr lang="en-GB" sz="1400" b="0" dirty="0">
                <a:solidFill>
                  <a:srgbClr val="19365E"/>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17" name="Picture 16">
            <a:extLst>
              <a:ext uri="{FF2B5EF4-FFF2-40B4-BE49-F238E27FC236}">
                <a16:creationId xmlns:a16="http://schemas.microsoft.com/office/drawing/2014/main" id="{326F621B-4387-604F-9730-8E82BB5AF98C}"/>
              </a:ext>
            </a:extLst>
          </p:cNvPr>
          <p:cNvPicPr>
            <a:picLocks noChangeAspect="1"/>
          </p:cNvPicPr>
          <p:nvPr userDrawn="1"/>
        </p:nvPicPr>
        <p:blipFill rotWithShape="1">
          <a:blip r:embed="rId3"/>
          <a:srcRect l="29789" r="59527"/>
          <a:stretch/>
        </p:blipFill>
        <p:spPr>
          <a:xfrm>
            <a:off x="683601" y="3989979"/>
            <a:ext cx="1075660" cy="1434665"/>
          </a:xfrm>
          <a:prstGeom prst="rect">
            <a:avLst/>
          </a:prstGeom>
        </p:spPr>
      </p:pic>
    </p:spTree>
    <p:extLst>
      <p:ext uri="{BB962C8B-B14F-4D97-AF65-F5344CB8AC3E}">
        <p14:creationId xmlns:p14="http://schemas.microsoft.com/office/powerpoint/2010/main" val="376841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ech bubble bi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16D4F-E3A6-B14C-A4B7-6A34AAE66741}"/>
              </a:ext>
            </a:extLst>
          </p:cNvPr>
          <p:cNvSpPr>
            <a:spLocks noGrp="1"/>
          </p:cNvSpPr>
          <p:nvPr>
            <p:ph type="dt" sz="half" idx="10"/>
          </p:nvPr>
        </p:nvSpPr>
        <p:spPr/>
        <p:txBody>
          <a:bodyPr/>
          <a:lstStyle/>
          <a:p>
            <a:fld id="{E85D648F-0026-ED42-BBF8-277C2BF8C3EC}" type="datetimeFigureOut">
              <a:t>8/24/2022</a:t>
            </a:fld>
            <a:endParaRPr lang="en-GB"/>
          </a:p>
        </p:txBody>
      </p:sp>
      <p:sp>
        <p:nvSpPr>
          <p:cNvPr id="3" name="Footer Placeholder 2">
            <a:extLst>
              <a:ext uri="{FF2B5EF4-FFF2-40B4-BE49-F238E27FC236}">
                <a16:creationId xmlns:a16="http://schemas.microsoft.com/office/drawing/2014/main" id="{CBD46B10-9795-1140-83E0-FE0274D0D6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14959-4B21-9D4C-87B4-CE8AC6BC2F32}"/>
              </a:ext>
            </a:extLst>
          </p:cNvPr>
          <p:cNvSpPr>
            <a:spLocks noGrp="1"/>
          </p:cNvSpPr>
          <p:nvPr>
            <p:ph type="sldNum" sz="quarter" idx="12"/>
          </p:nvPr>
        </p:nvSpPr>
        <p:spPr/>
        <p:txBody>
          <a:bodyPr/>
          <a:lstStyle/>
          <a:p>
            <a:fld id="{23F776F1-5FAF-0B4F-87EF-275723E8822F}" type="slidenum">
              <a:t>‹#›</a:t>
            </a:fld>
            <a:endParaRPr lang="en-GB"/>
          </a:p>
        </p:txBody>
      </p:sp>
      <p:pic>
        <p:nvPicPr>
          <p:cNvPr id="5" name="Picture 4">
            <a:extLst>
              <a:ext uri="{FF2B5EF4-FFF2-40B4-BE49-F238E27FC236}">
                <a16:creationId xmlns:a16="http://schemas.microsoft.com/office/drawing/2014/main" id="{4BD0E457-83AA-494B-B391-A10DAEA698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B799E525-9305-2C40-8078-9C3467D087DE}"/>
              </a:ext>
            </a:extLst>
          </p:cNvPr>
          <p:cNvSpPr>
            <a:spLocks noGrp="1"/>
          </p:cNvSpPr>
          <p:nvPr>
            <p:ph idx="1"/>
          </p:nvPr>
        </p:nvSpPr>
        <p:spPr>
          <a:xfrm>
            <a:off x="1505147" y="1800520"/>
            <a:ext cx="9181707" cy="3091991"/>
          </a:xfrm>
        </p:spPr>
        <p:txBody>
          <a:bodyPr vert="horz" lIns="0" tIns="0" rIns="0" bIns="0" rtlCol="0" anchor="ctr">
            <a:noAutofit/>
          </a:bodyPr>
          <a:lstStyle>
            <a:lvl1pPr marL="0" indent="0" algn="ctr" defTabSz="914400" rtl="0" eaLnBrk="1" latinLnBrk="0" hangingPunct="1">
              <a:lnSpc>
                <a:spcPct val="110000"/>
              </a:lnSpc>
              <a:spcBef>
                <a:spcPts val="1000"/>
              </a:spcBef>
              <a:buFont typeface="Arial" panose="020B0604020202020204" pitchFamily="34" charset="0"/>
              <a:buNone/>
              <a:defRPr lang="en-GB" sz="3200" b="1" i="0" kern="1200">
                <a:solidFill>
                  <a:schemeClr val="bg1"/>
                </a:solidFill>
                <a:latin typeface="Century Gothic" panose="020B0502020202020204" pitchFamily="34" charset="0"/>
                <a:ea typeface="+mn-ea"/>
                <a:cs typeface="+mn-cs"/>
              </a:defRPr>
            </a:lvl1pPr>
            <a:lvl2pPr marL="9525" indent="0" algn="ctr">
              <a:tabLst/>
              <a:defRPr lang="en-GB" sz="3200" b="0">
                <a:solidFill>
                  <a:schemeClr val="bg1"/>
                </a:solidFill>
              </a:defRPr>
            </a:lvl2pPr>
            <a:lvl3pPr algn="ctr">
              <a:defRPr lang="en-GB" sz="2000" b="1">
                <a:solidFill>
                  <a:schemeClr val="bg1"/>
                </a:solidFill>
              </a:defRPr>
            </a:lvl3pPr>
            <a:lvl4pPr algn="ctr">
              <a:defRPr lang="en-GB" sz="1800" b="1">
                <a:solidFill>
                  <a:schemeClr val="bg1"/>
                </a:solidFill>
              </a:defRPr>
            </a:lvl4pPr>
            <a:lvl5pPr algn="ctr">
              <a:defRPr lang="en-GB" sz="1800" b="1">
                <a:solidFill>
                  <a:schemeClr val="bg1"/>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7" name="Picture 6">
            <a:extLst>
              <a:ext uri="{FF2B5EF4-FFF2-40B4-BE49-F238E27FC236}">
                <a16:creationId xmlns:a16="http://schemas.microsoft.com/office/drawing/2014/main" id="{266BF8D4-E81A-8447-8E97-1B81E319DBA7}"/>
              </a:ext>
            </a:extLst>
          </p:cNvPr>
          <p:cNvPicPr>
            <a:picLocks noChangeAspect="1"/>
          </p:cNvPicPr>
          <p:nvPr userDrawn="1"/>
        </p:nvPicPr>
        <p:blipFill>
          <a:blip r:embed="rId3"/>
          <a:stretch>
            <a:fillRect/>
          </a:stretch>
        </p:blipFill>
        <p:spPr>
          <a:xfrm>
            <a:off x="9835116" y="743566"/>
            <a:ext cx="1207238" cy="1285630"/>
          </a:xfrm>
          <a:prstGeom prst="rect">
            <a:avLst/>
          </a:prstGeom>
        </p:spPr>
      </p:pic>
    </p:spTree>
    <p:extLst>
      <p:ext uri="{BB962C8B-B14F-4D97-AF65-F5344CB8AC3E}">
        <p14:creationId xmlns:p14="http://schemas.microsoft.com/office/powerpoint/2010/main" val="304473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 to bo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FB4109-882B-5E47-995D-F50C7D1C5AB8}"/>
              </a:ext>
            </a:extLst>
          </p:cNvPr>
          <p:cNvPicPr>
            <a:picLocks noChangeAspect="1"/>
          </p:cNvPicPr>
          <p:nvPr userDrawn="1"/>
        </p:nvPicPr>
        <p:blipFill>
          <a:blip r:embed="rId2"/>
          <a:stretch>
            <a:fillRect/>
          </a:stretch>
        </p:blipFill>
        <p:spPr>
          <a:xfrm>
            <a:off x="461913" y="504302"/>
            <a:ext cx="7461525" cy="4133685"/>
          </a:xfrm>
          <a:prstGeom prst="rect">
            <a:avLst/>
          </a:prstGeom>
        </p:spPr>
      </p:pic>
      <p:pic>
        <p:nvPicPr>
          <p:cNvPr id="8" name="Picture 7">
            <a:extLst>
              <a:ext uri="{FF2B5EF4-FFF2-40B4-BE49-F238E27FC236}">
                <a16:creationId xmlns:a16="http://schemas.microsoft.com/office/drawing/2014/main" id="{85F7CEF0-690B-2741-AC12-2C38FF871323}"/>
              </a:ext>
            </a:extLst>
          </p:cNvPr>
          <p:cNvPicPr>
            <a:picLocks noChangeAspect="1"/>
          </p:cNvPicPr>
          <p:nvPr userDrawn="1"/>
        </p:nvPicPr>
        <p:blipFill>
          <a:blip r:embed="rId3"/>
          <a:stretch>
            <a:fillRect/>
          </a:stretch>
        </p:blipFill>
        <p:spPr>
          <a:xfrm>
            <a:off x="7108895" y="2234153"/>
            <a:ext cx="4507816" cy="4237347"/>
          </a:xfrm>
          <a:prstGeom prst="rect">
            <a:avLst/>
          </a:prstGeom>
        </p:spPr>
      </p:pic>
      <p:pic>
        <p:nvPicPr>
          <p:cNvPr id="9" name="Picture 8">
            <a:extLst>
              <a:ext uri="{FF2B5EF4-FFF2-40B4-BE49-F238E27FC236}">
                <a16:creationId xmlns:a16="http://schemas.microsoft.com/office/drawing/2014/main" id="{56A9F13C-18F6-DF4A-B23B-5F63A7816AD0}"/>
              </a:ext>
            </a:extLst>
          </p:cNvPr>
          <p:cNvPicPr>
            <a:picLocks noChangeAspect="1"/>
          </p:cNvPicPr>
          <p:nvPr userDrawn="1"/>
        </p:nvPicPr>
        <p:blipFill rotWithShape="1">
          <a:blip r:embed="rId4"/>
          <a:srcRect l="34639" t="63093" r="50902" b="13540"/>
          <a:stretch/>
        </p:blipFill>
        <p:spPr>
          <a:xfrm>
            <a:off x="4396566" y="3836707"/>
            <a:ext cx="2478307" cy="2253007"/>
          </a:xfrm>
          <a:prstGeom prst="rect">
            <a:avLst/>
          </a:prstGeom>
        </p:spPr>
      </p:pic>
      <p:sp>
        <p:nvSpPr>
          <p:cNvPr id="2" name="Date Placeholder 1">
            <a:extLst>
              <a:ext uri="{FF2B5EF4-FFF2-40B4-BE49-F238E27FC236}">
                <a16:creationId xmlns:a16="http://schemas.microsoft.com/office/drawing/2014/main" id="{9F116D4F-E3A6-B14C-A4B7-6A34AAE66741}"/>
              </a:ext>
            </a:extLst>
          </p:cNvPr>
          <p:cNvSpPr>
            <a:spLocks noGrp="1"/>
          </p:cNvSpPr>
          <p:nvPr>
            <p:ph type="dt" sz="half" idx="10"/>
          </p:nvPr>
        </p:nvSpPr>
        <p:spPr/>
        <p:txBody>
          <a:bodyPr/>
          <a:lstStyle/>
          <a:p>
            <a:fld id="{E85D648F-0026-ED42-BBF8-277C2BF8C3EC}" type="datetimeFigureOut">
              <a:t>8/24/2022</a:t>
            </a:fld>
            <a:endParaRPr lang="en-GB"/>
          </a:p>
        </p:txBody>
      </p:sp>
      <p:sp>
        <p:nvSpPr>
          <p:cNvPr id="3" name="Footer Placeholder 2">
            <a:extLst>
              <a:ext uri="{FF2B5EF4-FFF2-40B4-BE49-F238E27FC236}">
                <a16:creationId xmlns:a16="http://schemas.microsoft.com/office/drawing/2014/main" id="{CBD46B10-9795-1140-83E0-FE0274D0D6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14959-4B21-9D4C-87B4-CE8AC6BC2F32}"/>
              </a:ext>
            </a:extLst>
          </p:cNvPr>
          <p:cNvSpPr>
            <a:spLocks noGrp="1"/>
          </p:cNvSpPr>
          <p:nvPr>
            <p:ph type="sldNum" sz="quarter" idx="12"/>
          </p:nvPr>
        </p:nvSpPr>
        <p:spPr/>
        <p:txBody>
          <a:bodyPr/>
          <a:lstStyle/>
          <a:p>
            <a:fld id="{23F776F1-5FAF-0B4F-87EF-275723E8822F}" type="slidenum">
              <a:t>‹#›</a:t>
            </a:fld>
            <a:endParaRPr lang="en-GB"/>
          </a:p>
        </p:txBody>
      </p:sp>
      <p:sp>
        <p:nvSpPr>
          <p:cNvPr id="6" name="Content Placeholder 2">
            <a:extLst>
              <a:ext uri="{FF2B5EF4-FFF2-40B4-BE49-F238E27FC236}">
                <a16:creationId xmlns:a16="http://schemas.microsoft.com/office/drawing/2014/main" id="{B799E525-9305-2C40-8078-9C3467D087DE}"/>
              </a:ext>
            </a:extLst>
          </p:cNvPr>
          <p:cNvSpPr>
            <a:spLocks noGrp="1"/>
          </p:cNvSpPr>
          <p:nvPr>
            <p:ph idx="1"/>
          </p:nvPr>
        </p:nvSpPr>
        <p:spPr>
          <a:xfrm>
            <a:off x="933255" y="1121790"/>
            <a:ext cx="6400800" cy="3101418"/>
          </a:xfrm>
        </p:spPr>
        <p:txBody>
          <a:bodyPr vert="horz" lIns="0" tIns="0" rIns="0" bIns="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lang="en-GB" sz="2400" b="0" i="0" kern="1200">
                <a:solidFill>
                  <a:srgbClr val="8FBE21"/>
                </a:solidFill>
                <a:latin typeface="Century Gothic" panose="020B0502020202020204" pitchFamily="34" charset="0"/>
                <a:ea typeface="+mn-ea"/>
                <a:cs typeface="+mn-cs"/>
              </a:defRPr>
            </a:lvl1pPr>
            <a:lvl2pPr marL="9525" indent="0" algn="l">
              <a:tabLst/>
              <a:defRPr lang="en-GB" sz="2000" b="0">
                <a:solidFill>
                  <a:srgbClr val="8FBE21"/>
                </a:solidFill>
              </a:defRPr>
            </a:lvl2pPr>
            <a:lvl3pPr algn="l">
              <a:defRPr lang="en-GB" sz="1400" b="0">
                <a:solidFill>
                  <a:srgbClr val="8FBE21"/>
                </a:solidFill>
              </a:defRPr>
            </a:lvl3pPr>
            <a:lvl4pPr algn="l">
              <a:defRPr lang="en-GB" sz="1200" b="0">
                <a:solidFill>
                  <a:srgbClr val="8FBE21"/>
                </a:solidFill>
              </a:defRPr>
            </a:lvl4pPr>
            <a:lvl5pPr algn="l">
              <a:defRPr lang="en-GB" sz="1200" b="0">
                <a:solidFill>
                  <a:srgbClr val="8FBE21"/>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
        <p:nvSpPr>
          <p:cNvPr id="10" name="Content Placeholder 2">
            <a:extLst>
              <a:ext uri="{FF2B5EF4-FFF2-40B4-BE49-F238E27FC236}">
                <a16:creationId xmlns:a16="http://schemas.microsoft.com/office/drawing/2014/main" id="{272FFB60-E08E-DA43-9489-7937199DD84B}"/>
              </a:ext>
            </a:extLst>
          </p:cNvPr>
          <p:cNvSpPr>
            <a:spLocks noGrp="1"/>
          </p:cNvSpPr>
          <p:nvPr>
            <p:ph idx="13"/>
          </p:nvPr>
        </p:nvSpPr>
        <p:spPr>
          <a:xfrm>
            <a:off x="7632617" y="2960017"/>
            <a:ext cx="3535050" cy="3101418"/>
          </a:xfrm>
        </p:spPr>
        <p:txBody>
          <a:bodyPr vert="horz" lIns="0" tIns="0" rIns="0" bIns="0" rtlCol="0" anchor="ctr">
            <a:no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chemeClr val="bg1"/>
                </a:solidFill>
                <a:latin typeface="Century Gothic" panose="020B0502020202020204" pitchFamily="34" charset="0"/>
                <a:ea typeface="+mn-ea"/>
                <a:cs typeface="+mn-cs"/>
              </a:defRPr>
            </a:lvl1pPr>
            <a:lvl2pPr marL="9525" indent="0" algn="ctr">
              <a:tabLst/>
              <a:defRPr lang="en-GB" sz="2000" b="0">
                <a:solidFill>
                  <a:schemeClr val="bg1"/>
                </a:solidFill>
              </a:defRPr>
            </a:lvl2pPr>
            <a:lvl3pPr algn="ctr">
              <a:defRPr lang="en-GB" sz="1400" b="0">
                <a:solidFill>
                  <a:schemeClr val="bg1"/>
                </a:solidFill>
              </a:defRPr>
            </a:lvl3pPr>
            <a:lvl4pPr algn="ctr">
              <a:defRPr lang="en-GB" sz="1200" b="0">
                <a:solidFill>
                  <a:schemeClr val="bg1"/>
                </a:solidFill>
              </a:defRPr>
            </a:lvl4pPr>
            <a:lvl5pPr algn="ctr">
              <a:defRPr lang="en-GB" sz="1200" b="0">
                <a:solidFill>
                  <a:schemeClr val="bg1"/>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Tree>
    <p:extLst>
      <p:ext uri="{BB962C8B-B14F-4D97-AF65-F5344CB8AC3E}">
        <p14:creationId xmlns:p14="http://schemas.microsoft.com/office/powerpoint/2010/main" val="3810100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16D4F-E3A6-B14C-A4B7-6A34AAE66741}"/>
              </a:ext>
            </a:extLst>
          </p:cNvPr>
          <p:cNvSpPr>
            <a:spLocks noGrp="1"/>
          </p:cNvSpPr>
          <p:nvPr>
            <p:ph type="dt" sz="half" idx="10"/>
          </p:nvPr>
        </p:nvSpPr>
        <p:spPr/>
        <p:txBody>
          <a:bodyPr/>
          <a:lstStyle/>
          <a:p>
            <a:fld id="{E85D648F-0026-ED42-BBF8-277C2BF8C3EC}" type="datetimeFigureOut">
              <a:t>8/24/2022</a:t>
            </a:fld>
            <a:endParaRPr lang="en-GB"/>
          </a:p>
        </p:txBody>
      </p:sp>
      <p:sp>
        <p:nvSpPr>
          <p:cNvPr id="3" name="Footer Placeholder 2">
            <a:extLst>
              <a:ext uri="{FF2B5EF4-FFF2-40B4-BE49-F238E27FC236}">
                <a16:creationId xmlns:a16="http://schemas.microsoft.com/office/drawing/2014/main" id="{CBD46B10-9795-1140-83E0-FE0274D0D6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14959-4B21-9D4C-87B4-CE8AC6BC2F32}"/>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28003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rt For Good_Gaia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000009-B8D2-43AC-9DE1-F394129229C3}"/>
              </a:ext>
            </a:extLst>
          </p:cNvPr>
          <p:cNvSpPr>
            <a:spLocks noGrp="1"/>
          </p:cNvSpPr>
          <p:nvPr>
            <p:ph type="title"/>
          </p:nvPr>
        </p:nvSpPr>
        <p:spPr>
          <a:xfrm>
            <a:off x="838200" y="365125"/>
            <a:ext cx="10515600" cy="1325563"/>
          </a:xfrm>
        </p:spPr>
        <p:txBody>
          <a:bodyPr/>
          <a:lstStyle>
            <a:lvl1pPr>
              <a:defRPr>
                <a:latin typeface="VAG Rounded Next Heavy" panose="020F0902020203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597125384"/>
      </p:ext>
    </p:extLst>
  </p:cSld>
  <p:clrMapOvr>
    <a:masterClrMapping/>
  </p:clrMapOvr>
  <p:extLst>
    <p:ext uri="{DCECCB84-F9BA-43D5-87BE-67443E8EF086}">
      <p15:sldGuideLst xmlns:p15="http://schemas.microsoft.com/office/powerpoint/2012/main">
        <p15:guide id="1" pos="3840">
          <p15:clr>
            <a:srgbClr val="FBAE40"/>
          </p15:clr>
        </p15:guide>
        <p15:guide id="4" orient="horz" pos="3906">
          <p15:clr>
            <a:srgbClr val="FBAE40"/>
          </p15:clr>
        </p15:guide>
        <p15:guide id="5" pos="7243">
          <p15:clr>
            <a:srgbClr val="FBAE40"/>
          </p15:clr>
        </p15:guide>
        <p15:guide id="8" pos="70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6838C1-2F81-F14A-93BF-D28F16650548}"/>
              </a:ext>
            </a:extLst>
          </p:cNvPr>
          <p:cNvPicPr>
            <a:picLocks noChangeAspect="1"/>
          </p:cNvPicPr>
          <p:nvPr userDrawn="1"/>
        </p:nvPicPr>
        <p:blipFill rotWithShape="1">
          <a:blip r:embed="rId2">
            <a:alphaModFix/>
          </a:blip>
          <a:srcRect t="53657" b="16053"/>
          <a:stretch/>
        </p:blipFill>
        <p:spPr>
          <a:xfrm>
            <a:off x="0" y="0"/>
            <a:ext cx="12192000" cy="2077280"/>
          </a:xfrm>
          <a:custGeom>
            <a:avLst/>
            <a:gdLst>
              <a:gd name="connsiteX0" fmla="*/ 0 w 12182138"/>
              <a:gd name="connsiteY0" fmla="*/ 0 h 2077280"/>
              <a:gd name="connsiteX1" fmla="*/ 12182138 w 12182138"/>
              <a:gd name="connsiteY1" fmla="*/ 0 h 2077280"/>
              <a:gd name="connsiteX2" fmla="*/ 12182138 w 12182138"/>
              <a:gd name="connsiteY2" fmla="*/ 599711 h 2077280"/>
              <a:gd name="connsiteX3" fmla="*/ 0 w 12182138"/>
              <a:gd name="connsiteY3" fmla="*/ 2077280 h 2077280"/>
            </a:gdLst>
            <a:ahLst/>
            <a:cxnLst>
              <a:cxn ang="0">
                <a:pos x="connsiteX0" y="connsiteY0"/>
              </a:cxn>
              <a:cxn ang="0">
                <a:pos x="connsiteX1" y="connsiteY1"/>
              </a:cxn>
              <a:cxn ang="0">
                <a:pos x="connsiteX2" y="connsiteY2"/>
              </a:cxn>
              <a:cxn ang="0">
                <a:pos x="connsiteX3" y="connsiteY3"/>
              </a:cxn>
            </a:cxnLst>
            <a:rect l="l" t="t" r="r" b="b"/>
            <a:pathLst>
              <a:path w="12182138" h="2077280">
                <a:moveTo>
                  <a:pt x="0" y="0"/>
                </a:moveTo>
                <a:lnTo>
                  <a:pt x="12182138" y="0"/>
                </a:lnTo>
                <a:lnTo>
                  <a:pt x="12182138" y="599711"/>
                </a:lnTo>
                <a:lnTo>
                  <a:pt x="0" y="2077280"/>
                </a:lnTo>
                <a:close/>
              </a:path>
            </a:pathLst>
          </a:custGeom>
        </p:spPr>
      </p:pic>
      <p:pic>
        <p:nvPicPr>
          <p:cNvPr id="14" name="Picture 13">
            <a:extLst>
              <a:ext uri="{FF2B5EF4-FFF2-40B4-BE49-F238E27FC236}">
                <a16:creationId xmlns:a16="http://schemas.microsoft.com/office/drawing/2014/main" id="{B6466BE2-3DA8-614E-A03F-505AE1E61520}"/>
              </a:ext>
            </a:extLst>
          </p:cNvPr>
          <p:cNvPicPr>
            <a:picLocks noChangeAspect="1"/>
          </p:cNvPicPr>
          <p:nvPr userDrawn="1"/>
        </p:nvPicPr>
        <p:blipFill>
          <a:blip r:embed="rId3"/>
          <a:stretch>
            <a:fillRect/>
          </a:stretch>
        </p:blipFill>
        <p:spPr>
          <a:xfrm>
            <a:off x="0" y="260273"/>
            <a:ext cx="4490720" cy="1523637"/>
          </a:xfrm>
          <a:prstGeom prst="rect">
            <a:avLst/>
          </a:prstGeom>
        </p:spPr>
      </p:pic>
      <p:sp>
        <p:nvSpPr>
          <p:cNvPr id="2" name="Title 1">
            <a:extLst>
              <a:ext uri="{FF2B5EF4-FFF2-40B4-BE49-F238E27FC236}">
                <a16:creationId xmlns:a16="http://schemas.microsoft.com/office/drawing/2014/main" id="{2322E5CB-0C0C-8E40-8EF8-22814FCB5A2F}"/>
              </a:ext>
            </a:extLst>
          </p:cNvPr>
          <p:cNvSpPr>
            <a:spLocks noGrp="1"/>
          </p:cNvSpPr>
          <p:nvPr>
            <p:ph type="ctrTitle" hasCustomPrompt="1"/>
          </p:nvPr>
        </p:nvSpPr>
        <p:spPr>
          <a:xfrm>
            <a:off x="515938" y="607219"/>
            <a:ext cx="9144000" cy="1130141"/>
          </a:xfrm>
        </p:spPr>
        <p:txBody>
          <a:bodyPr anchor="t"/>
          <a:lstStyle>
            <a:lvl1pPr algn="l">
              <a:defRPr sz="6000">
                <a:solidFill>
                  <a:schemeClr val="bg1"/>
                </a:solidFill>
              </a:defRPr>
            </a:lvl1pPr>
          </a:lstStyle>
          <a:p>
            <a:r>
              <a:rPr lang="en-GB"/>
              <a:t>AGENDA</a:t>
            </a:r>
          </a:p>
        </p:txBody>
      </p:sp>
      <p:sp>
        <p:nvSpPr>
          <p:cNvPr id="4" name="Date Placeholder 3">
            <a:extLst>
              <a:ext uri="{FF2B5EF4-FFF2-40B4-BE49-F238E27FC236}">
                <a16:creationId xmlns:a16="http://schemas.microsoft.com/office/drawing/2014/main" id="{96F5A6B5-A179-CD4B-92A9-D3530230D3AB}"/>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D3DD5606-4594-464F-A66B-1CE6AD3268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582AD2-4BE1-F648-B94A-38667A733C6D}"/>
              </a:ext>
            </a:extLst>
          </p:cNvPr>
          <p:cNvSpPr>
            <a:spLocks noGrp="1"/>
          </p:cNvSpPr>
          <p:nvPr>
            <p:ph type="sldNum" sz="quarter" idx="12"/>
          </p:nvPr>
        </p:nvSpPr>
        <p:spPr/>
        <p:txBody>
          <a:bodyPr/>
          <a:lstStyle/>
          <a:p>
            <a:fld id="{23F776F1-5FAF-0B4F-87EF-275723E8822F}" type="slidenum">
              <a:t>‹#›</a:t>
            </a:fld>
            <a:endParaRPr lang="en-GB"/>
          </a:p>
        </p:txBody>
      </p:sp>
      <p:sp>
        <p:nvSpPr>
          <p:cNvPr id="24" name="Text Placeholder 23">
            <a:extLst>
              <a:ext uri="{FF2B5EF4-FFF2-40B4-BE49-F238E27FC236}">
                <a16:creationId xmlns:a16="http://schemas.microsoft.com/office/drawing/2014/main" id="{5741E876-2B7E-0741-AD7A-E92D8644629F}"/>
              </a:ext>
            </a:extLst>
          </p:cNvPr>
          <p:cNvSpPr>
            <a:spLocks noGrp="1"/>
          </p:cNvSpPr>
          <p:nvPr>
            <p:ph type="body" sz="quarter" idx="14"/>
          </p:nvPr>
        </p:nvSpPr>
        <p:spPr>
          <a:xfrm>
            <a:off x="516572" y="2424227"/>
            <a:ext cx="3457575" cy="3041650"/>
          </a:xfrm>
        </p:spPr>
        <p:txBody>
          <a:bodyPr/>
          <a:lstStyle>
            <a:lvl1pPr marL="514350" indent="-514350">
              <a:buSzPct val="80000"/>
              <a:buFont typeface="+mj-lt"/>
              <a:buAutoNum type="arabicPeriod"/>
              <a:defRPr sz="2400">
                <a:solidFill>
                  <a:schemeClr val="accent6"/>
                </a:solidFill>
              </a:defRPr>
            </a:lvl1pPr>
            <a:lvl2pPr marL="538163" indent="-528638">
              <a:spcBef>
                <a:spcPts val="1200"/>
              </a:spcBef>
              <a:buSzPct val="80000"/>
              <a:buFont typeface="+mj-lt"/>
              <a:buAutoNum type="arabicPeriod"/>
              <a:tabLst/>
              <a:defRPr sz="2000" b="0">
                <a:solidFill>
                  <a:srgbClr val="19365E"/>
                </a:solidFill>
              </a:defRPr>
            </a:lvl2pPr>
            <a:lvl3pPr marL="1371600" indent="-457200">
              <a:buFont typeface="+mj-lt"/>
              <a:buAutoNum type="arabicPeriod"/>
              <a:defRPr>
                <a:solidFill>
                  <a:srgbClr val="003479"/>
                </a:solidFill>
              </a:defRPr>
            </a:lvl3pPr>
            <a:lvl4pPr marL="1714500" indent="-342900">
              <a:buFont typeface="+mj-lt"/>
              <a:buAutoNum type="arabicPeriod"/>
              <a:defRPr>
                <a:solidFill>
                  <a:srgbClr val="003479"/>
                </a:solidFill>
              </a:defRPr>
            </a:lvl4pPr>
            <a:lvl5pPr marL="2171700" indent="-342900">
              <a:buFont typeface="+mj-lt"/>
              <a:buAutoNum type="arabicPeriod"/>
              <a:defRPr>
                <a:solidFill>
                  <a:srgbClr val="003479"/>
                </a:solidFill>
              </a:defRPr>
            </a:lvl5pPr>
          </a:lstStyle>
          <a:p>
            <a:pPr lvl="0"/>
            <a:r>
              <a:rPr lang="en-GB"/>
              <a:t>Click to edit Master text styles</a:t>
            </a:r>
          </a:p>
          <a:p>
            <a:pPr lvl="1"/>
            <a:r>
              <a:rPr lang="en-GB"/>
              <a:t>Second level</a:t>
            </a:r>
          </a:p>
        </p:txBody>
      </p:sp>
      <p:sp>
        <p:nvSpPr>
          <p:cNvPr id="25" name="Text Placeholder 23">
            <a:extLst>
              <a:ext uri="{FF2B5EF4-FFF2-40B4-BE49-F238E27FC236}">
                <a16:creationId xmlns:a16="http://schemas.microsoft.com/office/drawing/2014/main" id="{AC151D7C-C2D2-4348-AE56-9481310942A8}"/>
              </a:ext>
            </a:extLst>
          </p:cNvPr>
          <p:cNvSpPr>
            <a:spLocks noGrp="1"/>
          </p:cNvSpPr>
          <p:nvPr>
            <p:ph type="body" sz="quarter" idx="15"/>
          </p:nvPr>
        </p:nvSpPr>
        <p:spPr>
          <a:xfrm>
            <a:off x="4377372" y="2424227"/>
            <a:ext cx="3457575" cy="3041650"/>
          </a:xfrm>
        </p:spPr>
        <p:txBody>
          <a:bodyPr/>
          <a:lstStyle>
            <a:lvl1pPr marL="514350" indent="-514350">
              <a:buSzPct val="80000"/>
              <a:buFont typeface="+mj-lt"/>
              <a:buAutoNum type="arabicPeriod"/>
              <a:defRPr sz="2400">
                <a:solidFill>
                  <a:schemeClr val="accent6"/>
                </a:solidFill>
              </a:defRPr>
            </a:lvl1pPr>
            <a:lvl2pPr marL="538163" indent="-528638">
              <a:spcBef>
                <a:spcPts val="1200"/>
              </a:spcBef>
              <a:buSzPct val="80000"/>
              <a:buFont typeface="+mj-lt"/>
              <a:buAutoNum type="arabicPeriod"/>
              <a:tabLst/>
              <a:defRPr sz="2000" b="0">
                <a:solidFill>
                  <a:srgbClr val="19365E"/>
                </a:solidFill>
              </a:defRPr>
            </a:lvl2pPr>
            <a:lvl3pPr marL="1371600" indent="-457200">
              <a:buFont typeface="+mj-lt"/>
              <a:buAutoNum type="arabicPeriod"/>
              <a:defRPr>
                <a:solidFill>
                  <a:srgbClr val="003479"/>
                </a:solidFill>
              </a:defRPr>
            </a:lvl3pPr>
            <a:lvl4pPr marL="1714500" indent="-342900">
              <a:buFont typeface="+mj-lt"/>
              <a:buAutoNum type="arabicPeriod"/>
              <a:defRPr>
                <a:solidFill>
                  <a:srgbClr val="003479"/>
                </a:solidFill>
              </a:defRPr>
            </a:lvl4pPr>
            <a:lvl5pPr marL="2171700" indent="-342900">
              <a:buFont typeface="+mj-lt"/>
              <a:buAutoNum type="arabicPeriod"/>
              <a:defRPr>
                <a:solidFill>
                  <a:srgbClr val="003479"/>
                </a:solidFill>
              </a:defRPr>
            </a:lvl5pPr>
          </a:lstStyle>
          <a:p>
            <a:pPr lvl="0"/>
            <a:r>
              <a:rPr lang="en-GB"/>
              <a:t>Click to edit Master text styles</a:t>
            </a:r>
          </a:p>
          <a:p>
            <a:pPr lvl="1"/>
            <a:r>
              <a:rPr lang="en-GB"/>
              <a:t>Second level</a:t>
            </a:r>
          </a:p>
        </p:txBody>
      </p:sp>
      <p:sp>
        <p:nvSpPr>
          <p:cNvPr id="26" name="Text Placeholder 23">
            <a:extLst>
              <a:ext uri="{FF2B5EF4-FFF2-40B4-BE49-F238E27FC236}">
                <a16:creationId xmlns:a16="http://schemas.microsoft.com/office/drawing/2014/main" id="{57A14541-BE41-D942-85B8-51D9494C4D3F}"/>
              </a:ext>
            </a:extLst>
          </p:cNvPr>
          <p:cNvSpPr>
            <a:spLocks noGrp="1"/>
          </p:cNvSpPr>
          <p:nvPr>
            <p:ph type="body" sz="quarter" idx="16"/>
          </p:nvPr>
        </p:nvSpPr>
        <p:spPr>
          <a:xfrm>
            <a:off x="8217852" y="2424227"/>
            <a:ext cx="3457575" cy="3041650"/>
          </a:xfrm>
        </p:spPr>
        <p:txBody>
          <a:bodyPr/>
          <a:lstStyle>
            <a:lvl1pPr marL="514350" indent="-514350">
              <a:buSzPct val="80000"/>
              <a:buFont typeface="+mj-lt"/>
              <a:buAutoNum type="arabicPeriod"/>
              <a:defRPr sz="2400">
                <a:solidFill>
                  <a:schemeClr val="accent6"/>
                </a:solidFill>
              </a:defRPr>
            </a:lvl1pPr>
            <a:lvl2pPr marL="538163" indent="-528638">
              <a:spcBef>
                <a:spcPts val="1200"/>
              </a:spcBef>
              <a:buSzPct val="80000"/>
              <a:buFont typeface="+mj-lt"/>
              <a:buAutoNum type="arabicPeriod"/>
              <a:tabLst/>
              <a:defRPr sz="2000" b="0">
                <a:solidFill>
                  <a:srgbClr val="19365E"/>
                </a:solidFill>
              </a:defRPr>
            </a:lvl2pPr>
            <a:lvl3pPr marL="1371600" indent="-457200">
              <a:buFont typeface="+mj-lt"/>
              <a:buAutoNum type="arabicPeriod"/>
              <a:defRPr>
                <a:solidFill>
                  <a:srgbClr val="003479"/>
                </a:solidFill>
              </a:defRPr>
            </a:lvl3pPr>
            <a:lvl4pPr marL="1714500" indent="-342900">
              <a:buFont typeface="+mj-lt"/>
              <a:buAutoNum type="arabicPeriod"/>
              <a:defRPr>
                <a:solidFill>
                  <a:srgbClr val="003479"/>
                </a:solidFill>
              </a:defRPr>
            </a:lvl4pPr>
            <a:lvl5pPr marL="2171700" indent="-342900">
              <a:buFont typeface="+mj-lt"/>
              <a:buAutoNum type="arabicPeriod"/>
              <a:defRPr>
                <a:solidFill>
                  <a:srgbClr val="003479"/>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254627380"/>
      </p:ext>
    </p:extLst>
  </p:cSld>
  <p:clrMapOvr>
    <a:masterClrMapping/>
  </p:clrMapOvr>
  <p:extLst>
    <p:ext uri="{DCECCB84-F9BA-43D5-87BE-67443E8EF086}">
      <p15:sldGuideLst xmlns:p15="http://schemas.microsoft.com/office/powerpoint/2012/main">
        <p15:guide id="1" pos="325" userDrawn="1">
          <p15:clr>
            <a:srgbClr val="FBAE40"/>
          </p15:clr>
        </p15:guide>
        <p15:guide id="2" pos="7355" userDrawn="1">
          <p15:clr>
            <a:srgbClr val="FBAE40"/>
          </p15:clr>
        </p15:guide>
        <p15:guide id="3" pos="2502" userDrawn="1">
          <p15:clr>
            <a:srgbClr val="FBAE40"/>
          </p15:clr>
        </p15:guide>
        <p15:guide id="4" pos="2751" userDrawn="1">
          <p15:clr>
            <a:srgbClr val="FBAE40"/>
          </p15:clr>
        </p15:guide>
        <p15:guide id="5" pos="4929" userDrawn="1">
          <p15:clr>
            <a:srgbClr val="FBAE40"/>
          </p15:clr>
        </p15:guide>
        <p15:guide id="6" pos="517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a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913BA5-E936-3847-86FB-7F669BF139B5}"/>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365125"/>
            <a:ext cx="10515600" cy="2317115"/>
          </a:xfrm>
        </p:spPr>
        <p:txBody>
          <a:bodyPr anchor="b">
            <a:noAutofit/>
          </a:bodyPr>
          <a:lstStyle>
            <a:lvl1pPr algn="l" defTabSz="914400" rtl="0" eaLnBrk="1" latinLnBrk="0" hangingPunct="1">
              <a:lnSpc>
                <a:spcPct val="90000"/>
              </a:lnSpc>
              <a:spcBef>
                <a:spcPct val="0"/>
              </a:spcBef>
              <a:buNone/>
              <a:defRPr lang="en-GB" sz="6000" b="1" i="0" kern="1200">
                <a:solidFill>
                  <a:srgbClr val="F29100"/>
                </a:solidFill>
                <a:latin typeface="Century Gothic" panose="020B0502020202020204" pitchFamily="34" charset="0"/>
                <a:ea typeface="+mj-ea"/>
                <a:cs typeface="+mj-cs"/>
              </a:defRPr>
            </a:lvl1pPr>
          </a:lstStyle>
          <a:p>
            <a:r>
              <a:rPr lang="en-GB"/>
              <a:t>Click to edit title style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838200" y="3047999"/>
            <a:ext cx="7005320" cy="3128963"/>
          </a:xfrm>
        </p:spPr>
        <p:txBody>
          <a:bodyPr/>
          <a:lstStyle>
            <a:lvl1pPr marL="0" indent="0">
              <a:buNone/>
              <a:defRPr b="0">
                <a:solidFill>
                  <a:srgbClr val="F29100"/>
                </a:solidFill>
              </a:defRPr>
            </a:lvl1pPr>
            <a:lvl2pPr marL="457200" indent="0">
              <a:buNone/>
              <a:defRPr b="0">
                <a:solidFill>
                  <a:srgbClr val="F29100"/>
                </a:solidFill>
              </a:defRPr>
            </a:lvl2pPr>
            <a:lvl3pPr marL="914400" indent="0">
              <a:buNone/>
              <a:defRPr b="0">
                <a:solidFill>
                  <a:srgbClr val="F29100"/>
                </a:solidFill>
              </a:defRPr>
            </a:lvl3pPr>
            <a:lvl4pPr marL="1371600" indent="0">
              <a:buNone/>
              <a:defRPr b="0">
                <a:solidFill>
                  <a:srgbClr val="F29100"/>
                </a:solidFill>
              </a:defRPr>
            </a:lvl4pPr>
            <a:lvl5pPr marL="1828800" indent="0">
              <a:buNone/>
              <a:defRPr b="0">
                <a:solidFill>
                  <a:srgbClr val="F291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428399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Pic">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016C9-AFAD-1641-9983-3188C8312441}"/>
              </a:ext>
            </a:extLst>
          </p:cNvPr>
          <p:cNvPicPr>
            <a:picLocks noChangeAspect="1"/>
          </p:cNvPicPr>
          <p:nvPr userDrawn="1"/>
        </p:nvPicPr>
        <p:blipFill>
          <a:blip r:embed="rId2"/>
          <a:stretch>
            <a:fillRect/>
          </a:stretch>
        </p:blipFill>
        <p:spPr>
          <a:xfrm>
            <a:off x="0" y="-43688"/>
            <a:ext cx="5105400" cy="213360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5349240" cy="884555"/>
          </a:xfrm>
        </p:spPr>
        <p:txBody>
          <a:bodyPr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838200" y="1748155"/>
            <a:ext cx="5349240" cy="3443605"/>
          </a:xfrm>
        </p:spPr>
        <p:txBody>
          <a:bodyPr anchor="t"/>
          <a:lstStyle>
            <a:lvl1pPr marL="0" indent="0">
              <a:lnSpc>
                <a:spcPts val="3200"/>
              </a:lnSpc>
              <a:spcBef>
                <a:spcPts val="2200"/>
              </a:spcBef>
              <a:buNone/>
              <a:defRPr b="0">
                <a:solidFill>
                  <a:srgbClr val="19365E"/>
                </a:solidFill>
              </a:defRPr>
            </a:lvl1pPr>
            <a:lvl2pPr marL="457200" indent="0">
              <a:buNone/>
              <a:defRPr b="0">
                <a:solidFill>
                  <a:srgbClr val="19365E"/>
                </a:solidFill>
              </a:defRPr>
            </a:lvl2pPr>
            <a:lvl3pPr marL="914400" indent="0">
              <a:buNone/>
              <a:defRPr b="0">
                <a:solidFill>
                  <a:srgbClr val="19365E"/>
                </a:solidFill>
              </a:defRPr>
            </a:lvl3pPr>
            <a:lvl4pPr marL="1371600" indent="0">
              <a:buNone/>
              <a:defRPr b="0">
                <a:solidFill>
                  <a:srgbClr val="19365E"/>
                </a:solidFill>
              </a:defRPr>
            </a:lvl4pPr>
            <a:lvl5pPr marL="1828800" indent="0">
              <a:buNone/>
              <a:defRPr b="0">
                <a:solidFill>
                  <a:srgbClr val="19365E"/>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
        <p:nvSpPr>
          <p:cNvPr id="8" name="Picture Placeholder 7">
            <a:extLst>
              <a:ext uri="{FF2B5EF4-FFF2-40B4-BE49-F238E27FC236}">
                <a16:creationId xmlns:a16="http://schemas.microsoft.com/office/drawing/2014/main" id="{BE196F49-20AA-1E40-88E2-1FF710AFF283}"/>
              </a:ext>
            </a:extLst>
          </p:cNvPr>
          <p:cNvSpPr>
            <a:spLocks noGrp="1"/>
          </p:cNvSpPr>
          <p:nvPr>
            <p:ph type="pic" sz="quarter" idx="13" hasCustomPrompt="1"/>
          </p:nvPr>
        </p:nvSpPr>
        <p:spPr>
          <a:xfrm>
            <a:off x="6299201" y="0"/>
            <a:ext cx="5892799" cy="68580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600" b="0" i="0" kern="1200">
                <a:solidFill>
                  <a:schemeClr val="bg1">
                    <a:lumMod val="65000"/>
                  </a:schemeClr>
                </a:solidFill>
                <a:latin typeface="Century Gothic" panose="020B0502020202020204" pitchFamily="34" charset="0"/>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Picture</a:t>
            </a:r>
          </a:p>
        </p:txBody>
      </p:sp>
      <p:sp>
        <p:nvSpPr>
          <p:cNvPr id="11" name="Content Placeholder 2">
            <a:extLst>
              <a:ext uri="{FF2B5EF4-FFF2-40B4-BE49-F238E27FC236}">
                <a16:creationId xmlns:a16="http://schemas.microsoft.com/office/drawing/2014/main" id="{997FD796-E88C-4345-9D21-2E66605BBEBF}"/>
              </a:ext>
            </a:extLst>
          </p:cNvPr>
          <p:cNvSpPr>
            <a:spLocks noGrp="1"/>
          </p:cNvSpPr>
          <p:nvPr>
            <p:ph idx="14" hasCustomPrompt="1"/>
          </p:nvPr>
        </p:nvSpPr>
        <p:spPr>
          <a:xfrm>
            <a:off x="838200" y="5455920"/>
            <a:ext cx="5349240" cy="719455"/>
          </a:xfrm>
        </p:spPr>
        <p:txBody>
          <a:bodyPr anchor="t">
            <a:normAutofit/>
          </a:bodyPr>
          <a:lstStyle>
            <a:lvl1pPr marL="0" indent="0">
              <a:lnSpc>
                <a:spcPct val="100000"/>
              </a:lnSpc>
              <a:buNone/>
              <a:defRPr sz="2000" b="1">
                <a:solidFill>
                  <a:srgbClr val="19365E"/>
                </a:solidFill>
              </a:defRPr>
            </a:lvl1pPr>
            <a:lvl2pPr marL="457200" indent="0">
              <a:buNone/>
              <a:defRPr b="0">
                <a:solidFill>
                  <a:srgbClr val="003479"/>
                </a:solidFill>
              </a:defRPr>
            </a:lvl2pPr>
            <a:lvl3pPr marL="914400" indent="0">
              <a:buNone/>
              <a:defRPr b="0">
                <a:solidFill>
                  <a:srgbClr val="003479"/>
                </a:solidFill>
              </a:defRPr>
            </a:lvl3pPr>
            <a:lvl4pPr marL="1371600" indent="0">
              <a:buNone/>
              <a:defRPr b="0">
                <a:solidFill>
                  <a:srgbClr val="003479"/>
                </a:solidFill>
              </a:defRPr>
            </a:lvl4pPr>
            <a:lvl5pPr marL="1828800" indent="0">
              <a:buNone/>
              <a:defRPr b="0">
                <a:solidFill>
                  <a:srgbClr val="003479"/>
                </a:solidFill>
              </a:defRPr>
            </a:lvl5pPr>
          </a:lstStyle>
          <a:p>
            <a:pPr lvl="0"/>
            <a:r>
              <a:rPr lang="en-GB"/>
              <a:t>Caption</a:t>
            </a:r>
          </a:p>
        </p:txBody>
      </p:sp>
    </p:spTree>
    <p:extLst>
      <p:ext uri="{BB962C8B-B14F-4D97-AF65-F5344CB8AC3E}">
        <p14:creationId xmlns:p14="http://schemas.microsoft.com/office/powerpoint/2010/main" val="107600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10515600" cy="884555"/>
          </a:xfrm>
        </p:spPr>
        <p:txBody>
          <a:bodyPr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r>
              <a:rPr lang="en-GB"/>
              <a:t>Edit title</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418766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x +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5579882" y="984584"/>
            <a:ext cx="5773918" cy="4812901"/>
          </a:xfrm>
        </p:spPr>
        <p:txBody>
          <a:bodyPr anchor="t"/>
          <a:lstStyle>
            <a:lvl1pPr marL="0" indent="0" algn="l" defTabSz="914400" rtl="0" eaLnBrk="1" latinLnBrk="0" hangingPunct="1">
              <a:lnSpc>
                <a:spcPct val="110000"/>
              </a:lnSpc>
              <a:spcBef>
                <a:spcPts val="2200"/>
              </a:spcBef>
              <a:buFont typeface="Arial" panose="020B0604020202020204" pitchFamily="34" charset="0"/>
              <a:buNone/>
              <a:defRPr lang="en-GB" sz="2000" b="0" i="0" kern="1200">
                <a:solidFill>
                  <a:srgbClr val="19365E"/>
                </a:solidFill>
                <a:latin typeface="Century Gothic" panose="020B0502020202020204" pitchFamily="34" charset="0"/>
                <a:ea typeface="+mn-ea"/>
                <a:cs typeface="+mn-cs"/>
              </a:defRPr>
            </a:lvl1pPr>
            <a:lvl2pPr marL="457200" indent="0">
              <a:buNone/>
              <a:defRPr sz="1600" b="0">
                <a:solidFill>
                  <a:srgbClr val="19365E"/>
                </a:solidFill>
              </a:defRPr>
            </a:lvl2pPr>
            <a:lvl3pPr marL="914400" indent="0">
              <a:buNone/>
              <a:defRPr sz="1400" b="0">
                <a:solidFill>
                  <a:srgbClr val="19365E"/>
                </a:solidFill>
              </a:defRPr>
            </a:lvl3pPr>
            <a:lvl4pPr marL="1371600" indent="0">
              <a:buNone/>
              <a:defRPr sz="1200" b="0">
                <a:solidFill>
                  <a:srgbClr val="19365E"/>
                </a:solidFill>
              </a:defRPr>
            </a:lvl4pPr>
            <a:lvl5pPr marL="1828800" indent="0">
              <a:buNone/>
              <a:defRPr sz="1200" b="0">
                <a:solidFill>
                  <a:srgbClr val="19365E"/>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pic>
        <p:nvPicPr>
          <p:cNvPr id="12" name="Picture 11">
            <a:extLst>
              <a:ext uri="{FF2B5EF4-FFF2-40B4-BE49-F238E27FC236}">
                <a16:creationId xmlns:a16="http://schemas.microsoft.com/office/drawing/2014/main" id="{34E47C15-7AF3-D041-8D26-0E1A4D8AE46F}"/>
              </a:ext>
            </a:extLst>
          </p:cNvPr>
          <p:cNvPicPr>
            <a:picLocks noChangeAspect="1"/>
          </p:cNvPicPr>
          <p:nvPr userDrawn="1"/>
        </p:nvPicPr>
        <p:blipFill>
          <a:blip r:embed="rId2"/>
          <a:stretch>
            <a:fillRect/>
          </a:stretch>
        </p:blipFill>
        <p:spPr>
          <a:xfrm>
            <a:off x="555251" y="386499"/>
            <a:ext cx="4464050" cy="6066148"/>
          </a:xfrm>
          <a:prstGeom prst="rect">
            <a:avLst/>
          </a:prstGeom>
        </p:spPr>
      </p:pic>
      <p:pic>
        <p:nvPicPr>
          <p:cNvPr id="13" name="Picture 12">
            <a:extLst>
              <a:ext uri="{FF2B5EF4-FFF2-40B4-BE49-F238E27FC236}">
                <a16:creationId xmlns:a16="http://schemas.microsoft.com/office/drawing/2014/main" id="{382F2758-CE01-AC4D-9608-9319E174FF6D}"/>
              </a:ext>
            </a:extLst>
          </p:cNvPr>
          <p:cNvPicPr>
            <a:picLocks noChangeAspect="1"/>
          </p:cNvPicPr>
          <p:nvPr userDrawn="1"/>
        </p:nvPicPr>
        <p:blipFill rotWithShape="1">
          <a:blip r:embed="rId3"/>
          <a:srcRect l="9124" t="4811" r="82062" b="82955"/>
          <a:stretch/>
        </p:blipFill>
        <p:spPr>
          <a:xfrm rot="1770689">
            <a:off x="3044072" y="115992"/>
            <a:ext cx="1074656" cy="838986"/>
          </a:xfrm>
          <a:prstGeom prst="rect">
            <a:avLst/>
          </a:prstGeom>
        </p:spPr>
      </p:pic>
      <p:sp>
        <p:nvSpPr>
          <p:cNvPr id="14" name="Content Placeholder 2">
            <a:extLst>
              <a:ext uri="{FF2B5EF4-FFF2-40B4-BE49-F238E27FC236}">
                <a16:creationId xmlns:a16="http://schemas.microsoft.com/office/drawing/2014/main" id="{87B1E04D-1D77-C442-BA4F-283D32CDDFFE}"/>
              </a:ext>
            </a:extLst>
          </p:cNvPr>
          <p:cNvSpPr>
            <a:spLocks noGrp="1"/>
          </p:cNvSpPr>
          <p:nvPr>
            <p:ph idx="13"/>
          </p:nvPr>
        </p:nvSpPr>
        <p:spPr>
          <a:xfrm>
            <a:off x="1129644" y="937450"/>
            <a:ext cx="3290741" cy="4926022"/>
          </a:xfrm>
        </p:spPr>
        <p:txBody>
          <a:bodyPr anchor="t">
            <a:normAutofit/>
          </a:bodyPr>
          <a:lstStyle>
            <a:lvl1pPr marL="0" indent="0" algn="l" defTabSz="914400" rtl="0" eaLnBrk="1" latinLnBrk="0" hangingPunct="1">
              <a:lnSpc>
                <a:spcPts val="2200"/>
              </a:lnSpc>
              <a:spcBef>
                <a:spcPts val="1200"/>
              </a:spcBef>
              <a:buFont typeface="Arial" panose="020B0604020202020204" pitchFamily="34" charset="0"/>
              <a:buNone/>
              <a:defRPr lang="en-GB" sz="2000" b="0" i="0" kern="1200">
                <a:solidFill>
                  <a:srgbClr val="00AAE8"/>
                </a:solidFill>
                <a:latin typeface="Century Gothic" panose="020B0502020202020204" pitchFamily="34" charset="0"/>
                <a:ea typeface="+mn-ea"/>
                <a:cs typeface="+mn-cs"/>
              </a:defRPr>
            </a:lvl1pPr>
            <a:lvl2pPr marL="457200" indent="0">
              <a:buNone/>
              <a:defRPr sz="1400" b="0">
                <a:solidFill>
                  <a:srgbClr val="00AAE8"/>
                </a:solidFill>
              </a:defRPr>
            </a:lvl2pPr>
            <a:lvl3pPr marL="914400" indent="0">
              <a:buNone/>
              <a:defRPr sz="1200" b="0">
                <a:solidFill>
                  <a:srgbClr val="00AAE8"/>
                </a:solidFill>
              </a:defRPr>
            </a:lvl3pPr>
            <a:lvl4pPr marL="1371600" indent="0">
              <a:buNone/>
              <a:defRPr sz="1100" b="0">
                <a:solidFill>
                  <a:srgbClr val="00AAE8"/>
                </a:solidFill>
              </a:defRPr>
            </a:lvl4pPr>
            <a:lvl5pPr marL="1828800" indent="0">
              <a:buNone/>
              <a:defRPr sz="1100" b="0">
                <a:solidFill>
                  <a:srgbClr val="00AAE8"/>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51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Text+Box">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4B7ECE-275B-474F-9739-80E69E3BE447}"/>
              </a:ext>
            </a:extLst>
          </p:cNvPr>
          <p:cNvPicPr>
            <a:picLocks noChangeAspect="1"/>
          </p:cNvPicPr>
          <p:nvPr userDrawn="1"/>
        </p:nvPicPr>
        <p:blipFill>
          <a:blip r:embed="rId2"/>
          <a:stretch>
            <a:fillRect/>
          </a:stretch>
        </p:blipFill>
        <p:spPr>
          <a:xfrm>
            <a:off x="7051421" y="0"/>
            <a:ext cx="5064993" cy="6858000"/>
          </a:xfrm>
          <a:prstGeom prst="rect">
            <a:avLst/>
          </a:prstGeom>
        </p:spPr>
      </p:pic>
      <p:pic>
        <p:nvPicPr>
          <p:cNvPr id="10" name="Picture 9">
            <a:extLst>
              <a:ext uri="{FF2B5EF4-FFF2-40B4-BE49-F238E27FC236}">
                <a16:creationId xmlns:a16="http://schemas.microsoft.com/office/drawing/2014/main" id="{94F016C9-AFAD-1641-9983-3188C8312441}"/>
              </a:ext>
            </a:extLst>
          </p:cNvPr>
          <p:cNvPicPr>
            <a:picLocks noChangeAspect="1"/>
          </p:cNvPicPr>
          <p:nvPr userDrawn="1"/>
        </p:nvPicPr>
        <p:blipFill>
          <a:blip r:embed="rId3"/>
          <a:srcRect/>
          <a:stretch/>
        </p:blipFill>
        <p:spPr>
          <a:xfrm>
            <a:off x="506523" y="868633"/>
            <a:ext cx="2955852" cy="594454"/>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5349240" cy="884555"/>
          </a:xfrm>
        </p:spPr>
        <p:txBody>
          <a:bodyPr anchor="t">
            <a:noAutofit/>
          </a:bodyPr>
          <a:lstStyle>
            <a:lvl1pPr algn="l" defTabSz="914400" rtl="0" eaLnBrk="1" latinLnBrk="0" hangingPunct="1">
              <a:lnSpc>
                <a:spcPct val="90000"/>
              </a:lnSpc>
              <a:spcBef>
                <a:spcPct val="0"/>
              </a:spcBef>
              <a:buNone/>
              <a:defRPr lang="en-GB" sz="6000" b="1" i="0" kern="1200">
                <a:solidFill>
                  <a:srgbClr val="F29100"/>
                </a:solidFill>
                <a:latin typeface="Century Gothic" panose="020B0502020202020204" pitchFamily="34" charset="0"/>
                <a:ea typeface="+mj-ea"/>
                <a:cs typeface="+mj-cs"/>
              </a:defRPr>
            </a:lvl1pPr>
          </a:lstStyle>
          <a:p>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838200" y="1748155"/>
            <a:ext cx="5349240" cy="3443605"/>
          </a:xfrm>
        </p:spPr>
        <p:txBody>
          <a:bodyPr anchor="t"/>
          <a:lstStyle>
            <a:lvl1pPr marL="0" indent="0" algn="l" defTabSz="914400" rtl="0" eaLnBrk="1" latinLnBrk="0" hangingPunct="1">
              <a:lnSpc>
                <a:spcPts val="3200"/>
              </a:lnSpc>
              <a:spcBef>
                <a:spcPts val="2200"/>
              </a:spcBef>
              <a:buFont typeface="Arial" panose="020B0604020202020204" pitchFamily="34" charset="0"/>
              <a:buNone/>
              <a:defRPr lang="en-GB" sz="2200" b="0" i="0" kern="1200">
                <a:solidFill>
                  <a:srgbClr val="F29100"/>
                </a:solidFill>
                <a:latin typeface="Century Gothic" panose="020B0502020202020204" pitchFamily="34" charset="0"/>
                <a:ea typeface="+mn-ea"/>
                <a:cs typeface="+mn-cs"/>
              </a:defRPr>
            </a:lvl1pPr>
            <a:lvl2pPr marL="457200" indent="0">
              <a:buNone/>
              <a:defRPr b="0">
                <a:solidFill>
                  <a:srgbClr val="F29100"/>
                </a:solidFill>
              </a:defRPr>
            </a:lvl2pPr>
            <a:lvl3pPr marL="914400" indent="0">
              <a:buNone/>
              <a:defRPr b="0">
                <a:solidFill>
                  <a:srgbClr val="F29100"/>
                </a:solidFill>
              </a:defRPr>
            </a:lvl3pPr>
            <a:lvl4pPr marL="1371600" indent="0">
              <a:buNone/>
              <a:defRPr b="0">
                <a:solidFill>
                  <a:srgbClr val="F29100"/>
                </a:solidFill>
              </a:defRPr>
            </a:lvl4pPr>
            <a:lvl5pPr marL="1828800" indent="0">
              <a:buNone/>
              <a:defRPr b="0">
                <a:solidFill>
                  <a:srgbClr val="F291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spTree>
    <p:extLst>
      <p:ext uri="{BB962C8B-B14F-4D97-AF65-F5344CB8AC3E}">
        <p14:creationId xmlns:p14="http://schemas.microsoft.com/office/powerpoint/2010/main" val="277153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A561A4-07B7-DD4F-9A79-CAD3A17585EF}"/>
              </a:ext>
            </a:extLst>
          </p:cNvPr>
          <p:cNvPicPr>
            <a:picLocks noChangeAspect="1"/>
          </p:cNvPicPr>
          <p:nvPr userDrawn="1"/>
        </p:nvPicPr>
        <p:blipFill rotWithShape="1">
          <a:blip r:embed="rId2"/>
          <a:srcRect l="-2282" t="-34502" r="-2414" b="-7836"/>
          <a:stretch/>
        </p:blipFill>
        <p:spPr>
          <a:xfrm>
            <a:off x="0" y="294640"/>
            <a:ext cx="5360644" cy="1894840"/>
          </a:xfrm>
          <a:prstGeom prst="rect">
            <a:avLst/>
          </a:prstGeom>
        </p:spPr>
      </p:pic>
      <p:sp>
        <p:nvSpPr>
          <p:cNvPr id="2" name="Title 1">
            <a:extLst>
              <a:ext uri="{FF2B5EF4-FFF2-40B4-BE49-F238E27FC236}">
                <a16:creationId xmlns:a16="http://schemas.microsoft.com/office/drawing/2014/main" id="{8449D265-A26F-7542-ADDB-74CA96037970}"/>
              </a:ext>
            </a:extLst>
          </p:cNvPr>
          <p:cNvSpPr>
            <a:spLocks noGrp="1"/>
          </p:cNvSpPr>
          <p:nvPr>
            <p:ph type="title" hasCustomPrompt="1"/>
          </p:nvPr>
        </p:nvSpPr>
        <p:spPr>
          <a:xfrm>
            <a:off x="838200" y="682625"/>
            <a:ext cx="10515600" cy="884555"/>
          </a:xfrm>
        </p:spPr>
        <p:txBody>
          <a:bodyPr vert="horz" lIns="91440" tIns="45720" rIns="91440" bIns="45720" rtlCol="0" anchor="t">
            <a:noAutofit/>
          </a:bodyPr>
          <a:lstStyle>
            <a:lvl1pPr>
              <a:defRPr lang="en-GB" sz="6000">
                <a:solidFill>
                  <a:srgbClr val="8FBE21"/>
                </a:solidFill>
              </a:defRPr>
            </a:lvl1pPr>
          </a:lstStyle>
          <a:p>
            <a:pPr lvl="0"/>
            <a:r>
              <a:rPr lang="en-GB"/>
              <a:t>Edit title</a:t>
            </a:r>
          </a:p>
        </p:txBody>
      </p:sp>
      <p:sp>
        <p:nvSpPr>
          <p:cNvPr id="3" name="Content Placeholder 2">
            <a:extLst>
              <a:ext uri="{FF2B5EF4-FFF2-40B4-BE49-F238E27FC236}">
                <a16:creationId xmlns:a16="http://schemas.microsoft.com/office/drawing/2014/main" id="{47EEBF6C-FB55-2549-9656-6C8A40B16975}"/>
              </a:ext>
            </a:extLst>
          </p:cNvPr>
          <p:cNvSpPr>
            <a:spLocks noGrp="1"/>
          </p:cNvSpPr>
          <p:nvPr>
            <p:ph idx="1"/>
          </p:nvPr>
        </p:nvSpPr>
        <p:spPr>
          <a:xfrm>
            <a:off x="780608"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sp>
        <p:nvSpPr>
          <p:cNvPr id="4" name="Date Placeholder 3">
            <a:extLst>
              <a:ext uri="{FF2B5EF4-FFF2-40B4-BE49-F238E27FC236}">
                <a16:creationId xmlns:a16="http://schemas.microsoft.com/office/drawing/2014/main" id="{B682FC1A-6DDC-AA43-860E-2EC05B41295D}"/>
              </a:ext>
            </a:extLst>
          </p:cNvPr>
          <p:cNvSpPr>
            <a:spLocks noGrp="1"/>
          </p:cNvSpPr>
          <p:nvPr>
            <p:ph type="dt" sz="half" idx="10"/>
          </p:nvPr>
        </p:nvSpPr>
        <p:spPr/>
        <p:txBody>
          <a:bodyPr/>
          <a:lstStyle/>
          <a:p>
            <a:fld id="{E85D648F-0026-ED42-BBF8-277C2BF8C3EC}" type="datetimeFigureOut">
              <a:t>8/24/2022</a:t>
            </a:fld>
            <a:endParaRPr lang="en-GB"/>
          </a:p>
        </p:txBody>
      </p:sp>
      <p:sp>
        <p:nvSpPr>
          <p:cNvPr id="5" name="Footer Placeholder 4">
            <a:extLst>
              <a:ext uri="{FF2B5EF4-FFF2-40B4-BE49-F238E27FC236}">
                <a16:creationId xmlns:a16="http://schemas.microsoft.com/office/drawing/2014/main" id="{EFA58E3D-A637-6946-BD17-AB3C29687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B2A2F-96C4-6F44-9515-7B5F23384410}"/>
              </a:ext>
            </a:extLst>
          </p:cNvPr>
          <p:cNvSpPr>
            <a:spLocks noGrp="1"/>
          </p:cNvSpPr>
          <p:nvPr>
            <p:ph type="sldNum" sz="quarter" idx="12"/>
          </p:nvPr>
        </p:nvSpPr>
        <p:spPr/>
        <p:txBody>
          <a:bodyPr/>
          <a:lstStyle/>
          <a:p>
            <a:fld id="{23F776F1-5FAF-0B4F-87EF-275723E8822F}" type="slidenum">
              <a:t>‹#›</a:t>
            </a:fld>
            <a:endParaRPr lang="en-GB"/>
          </a:p>
        </p:txBody>
      </p:sp>
      <p:pic>
        <p:nvPicPr>
          <p:cNvPr id="11" name="Picture 10">
            <a:extLst>
              <a:ext uri="{FF2B5EF4-FFF2-40B4-BE49-F238E27FC236}">
                <a16:creationId xmlns:a16="http://schemas.microsoft.com/office/drawing/2014/main" id="{AA3EB7D2-2501-894B-97E5-7C95DE13DED0}"/>
              </a:ext>
            </a:extLst>
          </p:cNvPr>
          <p:cNvPicPr>
            <a:picLocks noChangeAspect="1"/>
          </p:cNvPicPr>
          <p:nvPr userDrawn="1"/>
        </p:nvPicPr>
        <p:blipFill rotWithShape="1">
          <a:blip r:embed="rId3"/>
          <a:srcRect r="89316"/>
          <a:stretch/>
        </p:blipFill>
        <p:spPr>
          <a:xfrm>
            <a:off x="1484192" y="1731048"/>
            <a:ext cx="1075660" cy="1434665"/>
          </a:xfrm>
          <a:prstGeom prst="rect">
            <a:avLst/>
          </a:prstGeom>
        </p:spPr>
      </p:pic>
      <p:sp>
        <p:nvSpPr>
          <p:cNvPr id="16" name="Content Placeholder 2">
            <a:extLst>
              <a:ext uri="{FF2B5EF4-FFF2-40B4-BE49-F238E27FC236}">
                <a16:creationId xmlns:a16="http://schemas.microsoft.com/office/drawing/2014/main" id="{A904C3B1-3B12-9142-B8AB-2C69FA158791}"/>
              </a:ext>
            </a:extLst>
          </p:cNvPr>
          <p:cNvSpPr>
            <a:spLocks noGrp="1"/>
          </p:cNvSpPr>
          <p:nvPr>
            <p:ph idx="13"/>
          </p:nvPr>
        </p:nvSpPr>
        <p:spPr>
          <a:xfrm>
            <a:off x="3477395"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17" name="Picture 16">
            <a:extLst>
              <a:ext uri="{FF2B5EF4-FFF2-40B4-BE49-F238E27FC236}">
                <a16:creationId xmlns:a16="http://schemas.microsoft.com/office/drawing/2014/main" id="{326F621B-4387-604F-9730-8E82BB5AF98C}"/>
              </a:ext>
            </a:extLst>
          </p:cNvPr>
          <p:cNvPicPr>
            <a:picLocks noChangeAspect="1"/>
          </p:cNvPicPr>
          <p:nvPr userDrawn="1"/>
        </p:nvPicPr>
        <p:blipFill rotWithShape="1">
          <a:blip r:embed="rId3"/>
          <a:srcRect l="29789" r="59527"/>
          <a:stretch/>
        </p:blipFill>
        <p:spPr>
          <a:xfrm>
            <a:off x="4284984" y="1731048"/>
            <a:ext cx="1075660" cy="1434665"/>
          </a:xfrm>
          <a:prstGeom prst="rect">
            <a:avLst/>
          </a:prstGeom>
        </p:spPr>
      </p:pic>
      <p:sp>
        <p:nvSpPr>
          <p:cNvPr id="18" name="Content Placeholder 2">
            <a:extLst>
              <a:ext uri="{FF2B5EF4-FFF2-40B4-BE49-F238E27FC236}">
                <a16:creationId xmlns:a16="http://schemas.microsoft.com/office/drawing/2014/main" id="{BAAE80DE-FD89-0F4E-BB6B-9E8951BDCCDD}"/>
              </a:ext>
            </a:extLst>
          </p:cNvPr>
          <p:cNvSpPr>
            <a:spLocks noGrp="1"/>
          </p:cNvSpPr>
          <p:nvPr>
            <p:ph idx="14"/>
          </p:nvPr>
        </p:nvSpPr>
        <p:spPr>
          <a:xfrm>
            <a:off x="6174182"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19" name="Picture 18">
            <a:extLst>
              <a:ext uri="{FF2B5EF4-FFF2-40B4-BE49-F238E27FC236}">
                <a16:creationId xmlns:a16="http://schemas.microsoft.com/office/drawing/2014/main" id="{3BC037F8-7E82-AF44-8591-11C245606E8E}"/>
              </a:ext>
            </a:extLst>
          </p:cNvPr>
          <p:cNvPicPr>
            <a:picLocks noChangeAspect="1"/>
          </p:cNvPicPr>
          <p:nvPr userDrawn="1"/>
        </p:nvPicPr>
        <p:blipFill rotWithShape="1">
          <a:blip r:embed="rId3"/>
          <a:srcRect l="60560" r="28756"/>
          <a:stretch/>
        </p:blipFill>
        <p:spPr>
          <a:xfrm>
            <a:off x="6877766" y="1731048"/>
            <a:ext cx="1075660" cy="1434665"/>
          </a:xfrm>
          <a:prstGeom prst="rect">
            <a:avLst/>
          </a:prstGeom>
        </p:spPr>
      </p:pic>
      <p:sp>
        <p:nvSpPr>
          <p:cNvPr id="20" name="Content Placeholder 2">
            <a:extLst>
              <a:ext uri="{FF2B5EF4-FFF2-40B4-BE49-F238E27FC236}">
                <a16:creationId xmlns:a16="http://schemas.microsoft.com/office/drawing/2014/main" id="{4FE44FA5-5A15-0045-93AC-7FE76FD30381}"/>
              </a:ext>
            </a:extLst>
          </p:cNvPr>
          <p:cNvSpPr>
            <a:spLocks noGrp="1"/>
          </p:cNvSpPr>
          <p:nvPr>
            <p:ph idx="15"/>
          </p:nvPr>
        </p:nvSpPr>
        <p:spPr>
          <a:xfrm>
            <a:off x="8870969" y="3329581"/>
            <a:ext cx="2482830" cy="2955689"/>
          </a:xfrm>
        </p:spPr>
        <p:txBody>
          <a:bodyPr vert="horz" lIns="0" tIns="0" rIns="0" bIns="0" rtlCol="0" anchor="t">
            <a:normAutofit/>
          </a:bodyPr>
          <a:lstStyle>
            <a:lvl1pPr marL="0" indent="0" algn="ctr" defTabSz="914400" rtl="0" eaLnBrk="1" latinLnBrk="0" hangingPunct="1">
              <a:lnSpc>
                <a:spcPct val="110000"/>
              </a:lnSpc>
              <a:spcBef>
                <a:spcPts val="1000"/>
              </a:spcBef>
              <a:buFont typeface="Arial" panose="020B0604020202020204" pitchFamily="34" charset="0"/>
              <a:buNone/>
              <a:defRPr lang="en-GB" sz="2400" b="0" i="0" kern="1200">
                <a:solidFill>
                  <a:srgbClr val="003479"/>
                </a:solidFill>
                <a:latin typeface="Century Gothic" panose="020B0502020202020204" pitchFamily="34" charset="0"/>
                <a:ea typeface="+mn-ea"/>
                <a:cs typeface="+mn-cs"/>
              </a:defRPr>
            </a:lvl1pPr>
            <a:lvl2pPr algn="ctr">
              <a:defRPr lang="en-GB" sz="1800" b="0">
                <a:solidFill>
                  <a:srgbClr val="003479"/>
                </a:solidFill>
              </a:defRPr>
            </a:lvl2pPr>
            <a:lvl3pPr algn="ctr">
              <a:defRPr lang="en-GB" sz="1600" b="0">
                <a:solidFill>
                  <a:srgbClr val="003479"/>
                </a:solidFill>
              </a:defRPr>
            </a:lvl3pPr>
            <a:lvl4pPr algn="ctr">
              <a:defRPr lang="en-GB" sz="1400" b="0">
                <a:solidFill>
                  <a:srgbClr val="003479"/>
                </a:solidFill>
              </a:defRPr>
            </a:lvl4pPr>
            <a:lvl5pPr algn="ctr">
              <a:defRPr lang="en-GB" sz="1400" b="0">
                <a:solidFill>
                  <a:srgbClr val="003479"/>
                </a:solidFill>
              </a:defRPr>
            </a:lvl5pPr>
          </a:lstStyle>
          <a:p>
            <a:pPr marL="0" lvl="0" indent="0">
              <a:lnSpc>
                <a:spcPts val="3200"/>
              </a:lnSpc>
              <a:spcBef>
                <a:spcPts val="2200"/>
              </a:spcBef>
              <a:buNone/>
            </a:pPr>
            <a:r>
              <a:rPr lang="en-GB"/>
              <a:t>Click to edit Master text styles</a:t>
            </a:r>
          </a:p>
          <a:p>
            <a:pPr marL="457200" lvl="1" indent="0">
              <a:buNone/>
            </a:pPr>
            <a:r>
              <a:rPr lang="en-GB"/>
              <a:t>Second level</a:t>
            </a:r>
          </a:p>
          <a:p>
            <a:pPr marL="914400" lvl="2" indent="0">
              <a:buNone/>
            </a:pPr>
            <a:r>
              <a:rPr lang="en-GB"/>
              <a:t>Third level</a:t>
            </a:r>
          </a:p>
          <a:p>
            <a:pPr marL="1371600" lvl="3" indent="0">
              <a:buNone/>
            </a:pPr>
            <a:r>
              <a:rPr lang="en-GB"/>
              <a:t>Fourth level</a:t>
            </a:r>
          </a:p>
          <a:p>
            <a:pPr marL="1828800" lvl="4" indent="0">
              <a:buNone/>
            </a:pPr>
            <a:r>
              <a:rPr lang="en-GB"/>
              <a:t>Fifth level</a:t>
            </a:r>
          </a:p>
        </p:txBody>
      </p:sp>
      <p:pic>
        <p:nvPicPr>
          <p:cNvPr id="21" name="Picture 20">
            <a:extLst>
              <a:ext uri="{FF2B5EF4-FFF2-40B4-BE49-F238E27FC236}">
                <a16:creationId xmlns:a16="http://schemas.microsoft.com/office/drawing/2014/main" id="{2EC75E69-E479-1B42-8A92-4430EB98ECE2}"/>
              </a:ext>
            </a:extLst>
          </p:cNvPr>
          <p:cNvPicPr>
            <a:picLocks noChangeAspect="1"/>
          </p:cNvPicPr>
          <p:nvPr userDrawn="1"/>
        </p:nvPicPr>
        <p:blipFill rotWithShape="1">
          <a:blip r:embed="rId3"/>
          <a:srcRect l="88774" r="542"/>
          <a:stretch/>
        </p:blipFill>
        <p:spPr>
          <a:xfrm>
            <a:off x="9470548" y="1731048"/>
            <a:ext cx="1075660" cy="1434665"/>
          </a:xfrm>
          <a:prstGeom prst="rect">
            <a:avLst/>
          </a:prstGeom>
        </p:spPr>
      </p:pic>
    </p:spTree>
    <p:extLst>
      <p:ext uri="{BB962C8B-B14F-4D97-AF65-F5344CB8AC3E}">
        <p14:creationId xmlns:p14="http://schemas.microsoft.com/office/powerpoint/2010/main" val="40304947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72755F-37AC-9B40-9AD8-C5C3093D3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96A59F-D4BA-BB46-83EB-092BD3445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072B23-EF3B-4944-8D52-160B45009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Century Gothic" panose="020B0502020202020204" pitchFamily="34" charset="0"/>
              </a:defRPr>
            </a:lvl1pPr>
          </a:lstStyle>
          <a:p>
            <a:fld id="{BADCA67B-8EE4-FC4F-8A1B-F0AFB1B73DBA}" type="datetimeFigureOut">
              <a:rPr lang="en-GB"/>
              <a:pPr/>
              <a:t>24/08/2022</a:t>
            </a:fld>
            <a:endParaRPr lang="en-GB"/>
          </a:p>
        </p:txBody>
      </p:sp>
      <p:sp>
        <p:nvSpPr>
          <p:cNvPr id="5" name="Footer Placeholder 4">
            <a:extLst>
              <a:ext uri="{FF2B5EF4-FFF2-40B4-BE49-F238E27FC236}">
                <a16:creationId xmlns:a16="http://schemas.microsoft.com/office/drawing/2014/main" id="{BDD88BC9-67D4-F449-9043-A00B5C492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Century Gothic" panose="020B0502020202020204" pitchFamily="34" charset="0"/>
              </a:defRPr>
            </a:lvl1pPr>
          </a:lstStyle>
          <a:p>
            <a:endParaRPr lang="en-GB"/>
          </a:p>
        </p:txBody>
      </p:sp>
      <p:sp>
        <p:nvSpPr>
          <p:cNvPr id="6" name="Slide Number Placeholder 5">
            <a:extLst>
              <a:ext uri="{FF2B5EF4-FFF2-40B4-BE49-F238E27FC236}">
                <a16:creationId xmlns:a16="http://schemas.microsoft.com/office/drawing/2014/main" id="{F079A4F6-E11A-9841-830C-9E92666E3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Century Gothic" panose="020B0502020202020204" pitchFamily="34" charset="0"/>
              </a:defRPr>
            </a:lvl1pPr>
          </a:lstStyle>
          <a:p>
            <a:fld id="{D8583BC0-7542-D44F-B94B-8A3D5E5AE300}" type="slidenum">
              <a:rPr lang="en-GB"/>
              <a:pPr/>
              <a:t>‹#›</a:t>
            </a:fld>
            <a:endParaRPr lang="en-GB"/>
          </a:p>
        </p:txBody>
      </p:sp>
    </p:spTree>
    <p:extLst>
      <p:ext uri="{BB962C8B-B14F-4D97-AF65-F5344CB8AC3E}">
        <p14:creationId xmlns:p14="http://schemas.microsoft.com/office/powerpoint/2010/main" val="1069635424"/>
      </p:ext>
    </p:extLst>
  </p:cSld>
  <p:clrMap bg1="lt1" tx1="dk1" bg2="lt2" tx2="dk2" accent1="accent1" accent2="accent2" accent3="accent3" accent4="accent4" accent5="accent5" accent6="accent6" hlink="hlink" folHlink="folHlink"/>
  <p:sldLayoutIdLst>
    <p:sldLayoutId id="2147483659" r:id="rId1"/>
    <p:sldLayoutId id="2147483687" r:id="rId2"/>
  </p:sldLayoutIdLst>
  <p:txStyles>
    <p:titleStyle>
      <a:lvl1pPr algn="l" defTabSz="914400" rtl="0" eaLnBrk="1" latinLnBrk="0" hangingPunct="1">
        <a:lnSpc>
          <a:spcPct val="90000"/>
        </a:lnSpc>
        <a:spcBef>
          <a:spcPct val="0"/>
        </a:spcBef>
        <a:buNone/>
        <a:defRPr sz="4400" b="1" i="0" kern="1200">
          <a:solidFill>
            <a:srgbClr val="00206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00206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rgbClr val="00206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00206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00206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00206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144D2-CD55-9F41-9FEA-16978E590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7FFA4DB-2EE5-FA44-9006-D773FEF82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7928DB-120A-EF41-9498-EF525D1FB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E85D648F-0026-ED42-BBF8-277C2BF8C3EC}" type="datetimeFigureOut">
              <a:rPr lang="en-GB"/>
              <a:pPr/>
              <a:t>24/08/2022</a:t>
            </a:fld>
            <a:endParaRPr lang="en-GB"/>
          </a:p>
        </p:txBody>
      </p:sp>
      <p:sp>
        <p:nvSpPr>
          <p:cNvPr id="5" name="Footer Placeholder 4">
            <a:extLst>
              <a:ext uri="{FF2B5EF4-FFF2-40B4-BE49-F238E27FC236}">
                <a16:creationId xmlns:a16="http://schemas.microsoft.com/office/drawing/2014/main" id="{19446551-CBBB-CD4B-934F-9876683A1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a:p>
        </p:txBody>
      </p:sp>
      <p:sp>
        <p:nvSpPr>
          <p:cNvPr id="6" name="Slide Number Placeholder 5">
            <a:extLst>
              <a:ext uri="{FF2B5EF4-FFF2-40B4-BE49-F238E27FC236}">
                <a16:creationId xmlns:a16="http://schemas.microsoft.com/office/drawing/2014/main" id="{B4731C5F-8250-6245-A2F6-A78707D7C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23F776F1-5FAF-0B4F-87EF-275723E8822F}" type="slidenum">
              <a:rPr lang="en-GB"/>
              <a:pPr/>
              <a:t>‹#›</a:t>
            </a:fld>
            <a:endParaRPr lang="en-GB"/>
          </a:p>
        </p:txBody>
      </p:sp>
    </p:spTree>
    <p:extLst>
      <p:ext uri="{BB962C8B-B14F-4D97-AF65-F5344CB8AC3E}">
        <p14:creationId xmlns:p14="http://schemas.microsoft.com/office/powerpoint/2010/main" val="1162684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86" r:id="rId4"/>
    <p:sldLayoutId id="2147483684" r:id="rId5"/>
    <p:sldLayoutId id="2147483674" r:id="rId6"/>
    <p:sldLayoutId id="2147483681" r:id="rId7"/>
    <p:sldLayoutId id="2147483682" r:id="rId8"/>
    <p:sldLayoutId id="2147483683" r:id="rId9"/>
    <p:sldLayoutId id="2147483685" r:id="rId10"/>
    <p:sldLayoutId id="2147483667" r:id="rId11"/>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C_IWjU7hiT8?feature=oembed" TargetMode="External"/><Relationship Id="rId6" Type="http://schemas.openxmlformats.org/officeDocument/2006/relationships/image" Target="../media/image19.jpeg"/><Relationship Id="rId5" Type="http://schemas.openxmlformats.org/officeDocument/2006/relationships/image" Target="../media/image1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dirtisgoodproject.com/choose-country-region"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2CF5FC-2924-4178-BB61-6511DFA11ED4}"/>
              </a:ext>
            </a:extLst>
          </p:cNvPr>
          <p:cNvPicPr>
            <a:picLocks noChangeAspect="1"/>
          </p:cNvPicPr>
          <p:nvPr/>
        </p:nvPicPr>
        <p:blipFill rotWithShape="1">
          <a:blip r:embed="rId2"/>
          <a:srcRect l="24385" t="22846" r="53704" b="42079"/>
          <a:stretch/>
        </p:blipFill>
        <p:spPr>
          <a:xfrm>
            <a:off x="259169" y="2398781"/>
            <a:ext cx="6111608" cy="4128783"/>
          </a:xfrm>
          <a:prstGeom prst="rect">
            <a:avLst/>
          </a:prstGeom>
        </p:spPr>
      </p:pic>
      <p:pic>
        <p:nvPicPr>
          <p:cNvPr id="9" name="Picture 8">
            <a:extLst>
              <a:ext uri="{FF2B5EF4-FFF2-40B4-BE49-F238E27FC236}">
                <a16:creationId xmlns:a16="http://schemas.microsoft.com/office/drawing/2014/main" id="{8085A781-DB5A-4A4E-A5DD-F0B50CD29965}"/>
              </a:ext>
            </a:extLst>
          </p:cNvPr>
          <p:cNvPicPr>
            <a:picLocks noChangeAspect="1"/>
          </p:cNvPicPr>
          <p:nvPr/>
        </p:nvPicPr>
        <p:blipFill rotWithShape="1">
          <a:blip r:embed="rId2"/>
          <a:srcRect l="48788" t="32077" r="29301" b="55370"/>
          <a:stretch/>
        </p:blipFill>
        <p:spPr>
          <a:xfrm rot="21443609">
            <a:off x="762120" y="221171"/>
            <a:ext cx="7470955" cy="3039526"/>
          </a:xfrm>
          <a:prstGeom prst="rect">
            <a:avLst/>
          </a:prstGeom>
        </p:spPr>
      </p:pic>
      <p:sp>
        <p:nvSpPr>
          <p:cNvPr id="10" name="TextBox 9">
            <a:extLst>
              <a:ext uri="{FF2B5EF4-FFF2-40B4-BE49-F238E27FC236}">
                <a16:creationId xmlns:a16="http://schemas.microsoft.com/office/drawing/2014/main" id="{D21A7308-B3C4-4694-B632-80572615D6D1}"/>
              </a:ext>
            </a:extLst>
          </p:cNvPr>
          <p:cNvSpPr txBox="1"/>
          <p:nvPr/>
        </p:nvSpPr>
        <p:spPr>
          <a:xfrm rot="21445540">
            <a:off x="1338787" y="872410"/>
            <a:ext cx="6136930" cy="1754326"/>
          </a:xfrm>
          <a:prstGeom prst="rect">
            <a:avLst/>
          </a:prstGeom>
          <a:noFill/>
        </p:spPr>
        <p:txBody>
          <a:bodyPr wrap="square" rtlCol="0">
            <a:spAutoFit/>
          </a:bodyPr>
          <a:lstStyle/>
          <a:p>
            <a:pPr algn="ctr"/>
            <a:r>
              <a:rPr lang="en-GB" sz="3600" b="1" spc="60">
                <a:solidFill>
                  <a:schemeClr val="bg1"/>
                </a:solidFill>
                <a:latin typeface="Century Gothic" panose="020B0502020202020204" pitchFamily="34" charset="0"/>
              </a:rPr>
              <a:t>Values &amp; Action: Do more people care than we think?</a:t>
            </a:r>
          </a:p>
        </p:txBody>
      </p:sp>
      <p:pic>
        <p:nvPicPr>
          <p:cNvPr id="11" name="Picture 10">
            <a:extLst>
              <a:ext uri="{FF2B5EF4-FFF2-40B4-BE49-F238E27FC236}">
                <a16:creationId xmlns:a16="http://schemas.microsoft.com/office/drawing/2014/main" id="{FCA13D05-3DFE-43A9-9731-04251BB3B919}"/>
              </a:ext>
            </a:extLst>
          </p:cNvPr>
          <p:cNvPicPr>
            <a:picLocks noChangeAspect="1"/>
          </p:cNvPicPr>
          <p:nvPr/>
        </p:nvPicPr>
        <p:blipFill rotWithShape="1">
          <a:blip r:embed="rId2"/>
          <a:srcRect l="53046" t="7525" r="38335" b="83060"/>
          <a:stretch/>
        </p:blipFill>
        <p:spPr>
          <a:xfrm rot="2062468">
            <a:off x="7016096" y="351893"/>
            <a:ext cx="1542504" cy="947802"/>
          </a:xfrm>
          <a:prstGeom prst="rect">
            <a:avLst/>
          </a:prstGeom>
        </p:spPr>
      </p:pic>
      <p:pic>
        <p:nvPicPr>
          <p:cNvPr id="12" name="Picture 11">
            <a:extLst>
              <a:ext uri="{FF2B5EF4-FFF2-40B4-BE49-F238E27FC236}">
                <a16:creationId xmlns:a16="http://schemas.microsoft.com/office/drawing/2014/main" id="{D670DE99-DFD6-4E72-A0C4-0D2AD45F11AB}"/>
              </a:ext>
            </a:extLst>
          </p:cNvPr>
          <p:cNvPicPr>
            <a:picLocks noChangeAspect="1"/>
          </p:cNvPicPr>
          <p:nvPr/>
        </p:nvPicPr>
        <p:blipFill rotWithShape="1">
          <a:blip r:embed="rId2"/>
          <a:srcRect l="53046" t="7525" r="38335" b="83060"/>
          <a:stretch/>
        </p:blipFill>
        <p:spPr>
          <a:xfrm rot="18202711">
            <a:off x="339377" y="582973"/>
            <a:ext cx="1542504" cy="947802"/>
          </a:xfrm>
          <a:prstGeom prst="rect">
            <a:avLst/>
          </a:prstGeom>
        </p:spPr>
      </p:pic>
      <p:sp>
        <p:nvSpPr>
          <p:cNvPr id="13" name="TextBox 12">
            <a:extLst>
              <a:ext uri="{FF2B5EF4-FFF2-40B4-BE49-F238E27FC236}">
                <a16:creationId xmlns:a16="http://schemas.microsoft.com/office/drawing/2014/main" id="{4A78B162-95D4-4DC8-9753-CDF8969BACCF}"/>
              </a:ext>
            </a:extLst>
          </p:cNvPr>
          <p:cNvSpPr txBox="1"/>
          <p:nvPr/>
        </p:nvSpPr>
        <p:spPr>
          <a:xfrm>
            <a:off x="1330430" y="3185899"/>
            <a:ext cx="4812560" cy="2554545"/>
          </a:xfrm>
          <a:prstGeom prst="rect">
            <a:avLst/>
          </a:prstGeom>
          <a:noFill/>
        </p:spPr>
        <p:txBody>
          <a:bodyPr wrap="square" rtlCol="0">
            <a:spAutoFit/>
          </a:bodyPr>
          <a:lstStyle/>
          <a:p>
            <a:pPr marL="0" indent="0">
              <a:buNone/>
            </a:pPr>
            <a:r>
              <a:rPr lang="en-GB" sz="3200">
                <a:solidFill>
                  <a:schemeClr val="bg1"/>
                </a:solidFill>
                <a:latin typeface="Century Gothic" panose="020B0502020202020204" pitchFamily="34" charset="0"/>
              </a:rPr>
              <a:t>Today we will be exploring what you and the people around you care about</a:t>
            </a:r>
          </a:p>
        </p:txBody>
      </p:sp>
    </p:spTree>
    <p:extLst>
      <p:ext uri="{BB962C8B-B14F-4D97-AF65-F5344CB8AC3E}">
        <p14:creationId xmlns:p14="http://schemas.microsoft.com/office/powerpoint/2010/main" val="182506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41A44-32D1-465D-A930-5672245860E6}"/>
              </a:ext>
            </a:extLst>
          </p:cNvPr>
          <p:cNvPicPr>
            <a:picLocks noChangeAspect="1"/>
          </p:cNvPicPr>
          <p:nvPr/>
        </p:nvPicPr>
        <p:blipFill rotWithShape="1">
          <a:blip r:embed="rId2"/>
          <a:srcRect l="24033" t="23535" r="53203" b="40863"/>
          <a:stretch/>
        </p:blipFill>
        <p:spPr>
          <a:xfrm>
            <a:off x="131975" y="2361458"/>
            <a:ext cx="12207712" cy="2317818"/>
          </a:xfrm>
          <a:prstGeom prst="rect">
            <a:avLst/>
          </a:prstGeom>
        </p:spPr>
      </p:pic>
      <p:pic>
        <p:nvPicPr>
          <p:cNvPr id="7" name="Picture 6">
            <a:extLst>
              <a:ext uri="{FF2B5EF4-FFF2-40B4-BE49-F238E27FC236}">
                <a16:creationId xmlns:a16="http://schemas.microsoft.com/office/drawing/2014/main" id="{8E6380B3-9F4F-4E8C-A5C5-DDD107D9ACA4}"/>
              </a:ext>
            </a:extLst>
          </p:cNvPr>
          <p:cNvPicPr>
            <a:picLocks noChangeAspect="1"/>
          </p:cNvPicPr>
          <p:nvPr/>
        </p:nvPicPr>
        <p:blipFill rotWithShape="1">
          <a:blip r:embed="rId2"/>
          <a:srcRect l="48996" t="44971" r="29716" b="42475"/>
          <a:stretch/>
        </p:blipFill>
        <p:spPr>
          <a:xfrm>
            <a:off x="457200" y="28322"/>
            <a:ext cx="11353799" cy="2585786"/>
          </a:xfrm>
          <a:prstGeom prst="rect">
            <a:avLst/>
          </a:prstGeom>
        </p:spPr>
      </p:pic>
      <p:sp>
        <p:nvSpPr>
          <p:cNvPr id="8" name="Title 1">
            <a:extLst>
              <a:ext uri="{FF2B5EF4-FFF2-40B4-BE49-F238E27FC236}">
                <a16:creationId xmlns:a16="http://schemas.microsoft.com/office/drawing/2014/main" id="{46A00685-49C8-4540-AC41-FE7800A7F94B}"/>
              </a:ext>
            </a:extLst>
          </p:cNvPr>
          <p:cNvSpPr>
            <a:spLocks noGrp="1"/>
          </p:cNvSpPr>
          <p:nvPr>
            <p:ph type="title"/>
          </p:nvPr>
        </p:nvSpPr>
        <p:spPr>
          <a:xfrm>
            <a:off x="1244534" y="586210"/>
            <a:ext cx="9848850" cy="1763994"/>
          </a:xfrm>
        </p:spPr>
        <p:txBody>
          <a:bodyPr>
            <a:noAutofit/>
          </a:bodyPr>
          <a:lstStyle/>
          <a:p>
            <a:pPr algn="ctr"/>
            <a:r>
              <a:rPr lang="en-GB" sz="3600" b="0">
                <a:solidFill>
                  <a:schemeClr val="bg1"/>
                </a:solidFill>
                <a:latin typeface="Century Gothic" panose="020B0502020202020204" pitchFamily="34" charset="0"/>
              </a:rPr>
              <a:t>Using your worksheet, you have </a:t>
            </a:r>
            <a:r>
              <a:rPr lang="en-GB" sz="3600">
                <a:solidFill>
                  <a:schemeClr val="bg1"/>
                </a:solidFill>
                <a:latin typeface="Century Gothic" panose="020B0502020202020204" pitchFamily="34" charset="0"/>
              </a:rPr>
              <a:t>5 minutes </a:t>
            </a:r>
            <a:r>
              <a:rPr lang="en-GB" sz="3600" b="0">
                <a:solidFill>
                  <a:schemeClr val="bg1"/>
                </a:solidFill>
                <a:latin typeface="Century Gothic" panose="020B0502020202020204" pitchFamily="34" charset="0"/>
              </a:rPr>
              <a:t>to circle 10 values that you feel are most important to you </a:t>
            </a:r>
            <a:endParaRPr lang="en-GB" sz="3600">
              <a:solidFill>
                <a:schemeClr val="bg1"/>
              </a:solidFill>
              <a:latin typeface="Century Gothic" panose="020B0502020202020204" pitchFamily="34" charset="0"/>
            </a:endParaRPr>
          </a:p>
        </p:txBody>
      </p:sp>
      <p:pic>
        <p:nvPicPr>
          <p:cNvPr id="10" name="Picture 9">
            <a:extLst>
              <a:ext uri="{FF2B5EF4-FFF2-40B4-BE49-F238E27FC236}">
                <a16:creationId xmlns:a16="http://schemas.microsoft.com/office/drawing/2014/main" id="{F67772AA-9F7E-4791-8B8C-F1FC27DECD57}"/>
              </a:ext>
            </a:extLst>
          </p:cNvPr>
          <p:cNvPicPr>
            <a:picLocks noChangeAspect="1"/>
          </p:cNvPicPr>
          <p:nvPr/>
        </p:nvPicPr>
        <p:blipFill rotWithShape="1">
          <a:blip r:embed="rId2"/>
          <a:srcRect l="49338" t="32506" r="30219" b="55660"/>
          <a:stretch/>
        </p:blipFill>
        <p:spPr>
          <a:xfrm>
            <a:off x="650449" y="4266402"/>
            <a:ext cx="11038788" cy="2566307"/>
          </a:xfrm>
          <a:prstGeom prst="rect">
            <a:avLst/>
          </a:prstGeom>
        </p:spPr>
      </p:pic>
      <p:sp>
        <p:nvSpPr>
          <p:cNvPr id="12" name="Title 1">
            <a:extLst>
              <a:ext uri="{FF2B5EF4-FFF2-40B4-BE49-F238E27FC236}">
                <a16:creationId xmlns:a16="http://schemas.microsoft.com/office/drawing/2014/main" id="{1A11F37B-BF0D-4DA8-898A-EB98A5472AC6}"/>
              </a:ext>
            </a:extLst>
          </p:cNvPr>
          <p:cNvSpPr txBox="1">
            <a:spLocks/>
          </p:cNvSpPr>
          <p:nvPr/>
        </p:nvSpPr>
        <p:spPr>
          <a:xfrm>
            <a:off x="1209871" y="2924634"/>
            <a:ext cx="10051919" cy="13192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You now have just </a:t>
            </a:r>
            <a:r>
              <a:rPr lang="en-GB" sz="3600">
                <a:solidFill>
                  <a:schemeClr val="bg1"/>
                </a:solidFill>
              </a:rPr>
              <a:t>1 minute </a:t>
            </a:r>
            <a:r>
              <a:rPr lang="en-GB" sz="3600" b="0">
                <a:solidFill>
                  <a:schemeClr val="bg1"/>
                </a:solidFill>
              </a:rPr>
              <a:t>to reduce your list to only 5 values</a:t>
            </a:r>
            <a:endParaRPr lang="en-GB" sz="3600">
              <a:solidFill>
                <a:schemeClr val="bg1"/>
              </a:solidFill>
            </a:endParaRPr>
          </a:p>
        </p:txBody>
      </p:sp>
      <p:sp>
        <p:nvSpPr>
          <p:cNvPr id="13" name="Title 1">
            <a:extLst>
              <a:ext uri="{FF2B5EF4-FFF2-40B4-BE49-F238E27FC236}">
                <a16:creationId xmlns:a16="http://schemas.microsoft.com/office/drawing/2014/main" id="{9AD998BA-40CB-48D6-85B3-8454E6AB28E0}"/>
              </a:ext>
            </a:extLst>
          </p:cNvPr>
          <p:cNvSpPr txBox="1">
            <a:spLocks/>
          </p:cNvSpPr>
          <p:nvPr/>
        </p:nvSpPr>
        <p:spPr>
          <a:xfrm>
            <a:off x="1143000" y="5102498"/>
            <a:ext cx="10051919" cy="11725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You now have just </a:t>
            </a:r>
            <a:r>
              <a:rPr lang="en-GB" sz="3600">
                <a:solidFill>
                  <a:schemeClr val="bg1"/>
                </a:solidFill>
              </a:rPr>
              <a:t>30 seconds </a:t>
            </a:r>
            <a:r>
              <a:rPr lang="en-GB" sz="3600" b="0">
                <a:solidFill>
                  <a:schemeClr val="bg1"/>
                </a:solidFill>
              </a:rPr>
              <a:t>to choose your top 3 values</a:t>
            </a:r>
            <a:endParaRPr lang="en-GB" sz="3600">
              <a:solidFill>
                <a:schemeClr val="bg1"/>
              </a:solidFill>
            </a:endParaRPr>
          </a:p>
        </p:txBody>
      </p:sp>
      <p:pic>
        <p:nvPicPr>
          <p:cNvPr id="6" name="Picture 5" descr="Icon&#10;&#10;Description automatically generated">
            <a:extLst>
              <a:ext uri="{FF2B5EF4-FFF2-40B4-BE49-F238E27FC236}">
                <a16:creationId xmlns:a16="http://schemas.microsoft.com/office/drawing/2014/main" id="{CC8455CD-E80E-4DDA-ABFD-CE4DED4C5C0D}"/>
              </a:ext>
            </a:extLst>
          </p:cNvPr>
          <p:cNvPicPr>
            <a:picLocks noChangeAspect="1"/>
          </p:cNvPicPr>
          <p:nvPr/>
        </p:nvPicPr>
        <p:blipFill>
          <a:blip r:embed="rId3"/>
          <a:stretch>
            <a:fillRect/>
          </a:stretch>
        </p:blipFill>
        <p:spPr>
          <a:xfrm>
            <a:off x="539748" y="1301036"/>
            <a:ext cx="983994" cy="1002216"/>
          </a:xfrm>
          <a:prstGeom prst="rect">
            <a:avLst/>
          </a:prstGeom>
        </p:spPr>
      </p:pic>
    </p:spTree>
    <p:extLst>
      <p:ext uri="{BB962C8B-B14F-4D97-AF65-F5344CB8AC3E}">
        <p14:creationId xmlns:p14="http://schemas.microsoft.com/office/powerpoint/2010/main" val="21434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0A876-C0B5-EB48-A799-F32912BC4304}"/>
              </a:ext>
            </a:extLst>
          </p:cNvPr>
          <p:cNvPicPr>
            <a:picLocks noChangeAspect="1"/>
          </p:cNvPicPr>
          <p:nvPr/>
        </p:nvPicPr>
        <p:blipFill rotWithShape="1">
          <a:blip r:embed="rId2"/>
          <a:srcRect l="3098" t="56628" r="59207" b="3681"/>
          <a:stretch/>
        </p:blipFill>
        <p:spPr>
          <a:xfrm flipH="1">
            <a:off x="6036768" y="1902841"/>
            <a:ext cx="5046646" cy="3113174"/>
          </a:xfrm>
          <a:prstGeom prst="rect">
            <a:avLst/>
          </a:prstGeom>
        </p:spPr>
      </p:pic>
      <p:pic>
        <p:nvPicPr>
          <p:cNvPr id="6" name="Picture 5">
            <a:extLst>
              <a:ext uri="{FF2B5EF4-FFF2-40B4-BE49-F238E27FC236}">
                <a16:creationId xmlns:a16="http://schemas.microsoft.com/office/drawing/2014/main" id="{314BA69F-1BD7-4838-B51C-807649DC116C}"/>
              </a:ext>
            </a:extLst>
          </p:cNvPr>
          <p:cNvPicPr>
            <a:picLocks noChangeAspect="1"/>
          </p:cNvPicPr>
          <p:nvPr/>
        </p:nvPicPr>
        <p:blipFill rotWithShape="1">
          <a:blip r:embed="rId2"/>
          <a:srcRect l="41503" t="60308" r="33695" b="5416"/>
          <a:stretch/>
        </p:blipFill>
        <p:spPr>
          <a:xfrm>
            <a:off x="1171575" y="1740446"/>
            <a:ext cx="3930977" cy="3113174"/>
          </a:xfrm>
          <a:prstGeom prst="rect">
            <a:avLst/>
          </a:prstGeom>
        </p:spPr>
      </p:pic>
      <p:pic>
        <p:nvPicPr>
          <p:cNvPr id="7" name="Picture 6">
            <a:extLst>
              <a:ext uri="{FF2B5EF4-FFF2-40B4-BE49-F238E27FC236}">
                <a16:creationId xmlns:a16="http://schemas.microsoft.com/office/drawing/2014/main" id="{02B117B6-65E8-47D2-8E76-260DB66B395A}"/>
              </a:ext>
            </a:extLst>
          </p:cNvPr>
          <p:cNvPicPr>
            <a:picLocks noChangeAspect="1"/>
          </p:cNvPicPr>
          <p:nvPr/>
        </p:nvPicPr>
        <p:blipFill rotWithShape="1">
          <a:blip r:embed="rId2"/>
          <a:srcRect l="48299" t="32734" r="30149" b="55905"/>
          <a:stretch/>
        </p:blipFill>
        <p:spPr>
          <a:xfrm>
            <a:off x="122650" y="210128"/>
            <a:ext cx="11292602" cy="1394988"/>
          </a:xfrm>
          <a:prstGeom prst="rect">
            <a:avLst/>
          </a:prstGeom>
        </p:spPr>
      </p:pic>
      <p:pic>
        <p:nvPicPr>
          <p:cNvPr id="8" name="Picture 7">
            <a:extLst>
              <a:ext uri="{FF2B5EF4-FFF2-40B4-BE49-F238E27FC236}">
                <a16:creationId xmlns:a16="http://schemas.microsoft.com/office/drawing/2014/main" id="{C58B38DB-2FEB-4774-9B9F-D8BFBD2A7C25}"/>
              </a:ext>
            </a:extLst>
          </p:cNvPr>
          <p:cNvPicPr>
            <a:picLocks noChangeAspect="1"/>
          </p:cNvPicPr>
          <p:nvPr/>
        </p:nvPicPr>
        <p:blipFill rotWithShape="1">
          <a:blip r:embed="rId2"/>
          <a:srcRect l="25013" t="24262" r="53435" b="44303"/>
          <a:stretch/>
        </p:blipFill>
        <p:spPr>
          <a:xfrm>
            <a:off x="688866" y="4985587"/>
            <a:ext cx="11292602" cy="1605116"/>
          </a:xfrm>
          <a:prstGeom prst="rect">
            <a:avLst/>
          </a:prstGeom>
        </p:spPr>
      </p:pic>
      <p:sp>
        <p:nvSpPr>
          <p:cNvPr id="9" name="Title 1">
            <a:extLst>
              <a:ext uri="{FF2B5EF4-FFF2-40B4-BE49-F238E27FC236}">
                <a16:creationId xmlns:a16="http://schemas.microsoft.com/office/drawing/2014/main" id="{27F7E339-30A6-4629-A110-794FB0076582}"/>
              </a:ext>
            </a:extLst>
          </p:cNvPr>
          <p:cNvSpPr>
            <a:spLocks noGrp="1"/>
          </p:cNvSpPr>
          <p:nvPr>
            <p:ph type="title"/>
          </p:nvPr>
        </p:nvSpPr>
        <p:spPr>
          <a:xfrm>
            <a:off x="1171575" y="643680"/>
            <a:ext cx="9848850" cy="727920"/>
          </a:xfrm>
        </p:spPr>
        <p:txBody>
          <a:bodyPr>
            <a:noAutofit/>
          </a:bodyPr>
          <a:lstStyle/>
          <a:p>
            <a:pPr algn="ctr"/>
            <a:r>
              <a:rPr lang="en-GB" sz="3600" b="0">
                <a:solidFill>
                  <a:schemeClr val="bg1"/>
                </a:solidFill>
                <a:latin typeface="Century Gothic" panose="020B0502020202020204" pitchFamily="34" charset="0"/>
              </a:rPr>
              <a:t>Stick your top </a:t>
            </a:r>
            <a:r>
              <a:rPr lang="en-GB" sz="3600" u="sng">
                <a:solidFill>
                  <a:schemeClr val="bg1"/>
                </a:solidFill>
                <a:latin typeface="Century Gothic" panose="020B0502020202020204" pitchFamily="34" charset="0"/>
              </a:rPr>
              <a:t>three</a:t>
            </a:r>
            <a:r>
              <a:rPr lang="en-GB" sz="3600" b="0">
                <a:solidFill>
                  <a:schemeClr val="bg1"/>
                </a:solidFill>
                <a:latin typeface="Century Gothic" panose="020B0502020202020204" pitchFamily="34" charset="0"/>
              </a:rPr>
              <a:t> values on the board</a:t>
            </a:r>
            <a:endParaRPr lang="en-GB" sz="3600">
              <a:solidFill>
                <a:schemeClr val="bg1"/>
              </a:solidFill>
              <a:latin typeface="Century Gothic" panose="020B0502020202020204" pitchFamily="34" charset="0"/>
            </a:endParaRPr>
          </a:p>
        </p:txBody>
      </p:sp>
      <p:sp>
        <p:nvSpPr>
          <p:cNvPr id="10" name="Title 1">
            <a:extLst>
              <a:ext uri="{FF2B5EF4-FFF2-40B4-BE49-F238E27FC236}">
                <a16:creationId xmlns:a16="http://schemas.microsoft.com/office/drawing/2014/main" id="{D0D58801-D5A6-4AC7-A73A-C527008F993E}"/>
              </a:ext>
            </a:extLst>
          </p:cNvPr>
          <p:cNvSpPr txBox="1">
            <a:spLocks/>
          </p:cNvSpPr>
          <p:nvPr/>
        </p:nvSpPr>
        <p:spPr>
          <a:xfrm>
            <a:off x="1108586" y="2446469"/>
            <a:ext cx="4207688" cy="16827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Are there any similarities?</a:t>
            </a:r>
            <a:endParaRPr lang="en-GB" sz="3600">
              <a:solidFill>
                <a:schemeClr val="bg1"/>
              </a:solidFill>
            </a:endParaRPr>
          </a:p>
        </p:txBody>
      </p:sp>
      <p:sp>
        <p:nvSpPr>
          <p:cNvPr id="12" name="Title 1">
            <a:extLst>
              <a:ext uri="{FF2B5EF4-FFF2-40B4-BE49-F238E27FC236}">
                <a16:creationId xmlns:a16="http://schemas.microsoft.com/office/drawing/2014/main" id="{6861FAA8-D6D8-497A-8CEA-931854C40B73}"/>
              </a:ext>
            </a:extLst>
          </p:cNvPr>
          <p:cNvSpPr txBox="1">
            <a:spLocks/>
          </p:cNvSpPr>
          <p:nvPr/>
        </p:nvSpPr>
        <p:spPr>
          <a:xfrm>
            <a:off x="6456488" y="2453987"/>
            <a:ext cx="4207688" cy="16827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Seeing all these values, how does it make you feel?</a:t>
            </a:r>
            <a:endParaRPr lang="en-GB" sz="3600">
              <a:solidFill>
                <a:schemeClr val="bg1"/>
              </a:solidFill>
            </a:endParaRPr>
          </a:p>
        </p:txBody>
      </p:sp>
      <p:sp>
        <p:nvSpPr>
          <p:cNvPr id="13" name="Title 1">
            <a:extLst>
              <a:ext uri="{FF2B5EF4-FFF2-40B4-BE49-F238E27FC236}">
                <a16:creationId xmlns:a16="http://schemas.microsoft.com/office/drawing/2014/main" id="{A29BF56B-AA0F-473B-8E55-682906519089}"/>
              </a:ext>
            </a:extLst>
          </p:cNvPr>
          <p:cNvSpPr txBox="1">
            <a:spLocks/>
          </p:cNvSpPr>
          <p:nvPr/>
        </p:nvSpPr>
        <p:spPr>
          <a:xfrm>
            <a:off x="1054247" y="5419419"/>
            <a:ext cx="9848850" cy="727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6000" b="1" i="0" kern="1200">
                <a:solidFill>
                  <a:srgbClr val="19365E"/>
                </a:solidFill>
                <a:latin typeface="Century Gothic" panose="020B0502020202020204" pitchFamily="34" charset="0"/>
                <a:ea typeface="+mj-ea"/>
                <a:cs typeface="+mj-cs"/>
              </a:defRPr>
            </a:lvl1pPr>
          </a:lstStyle>
          <a:p>
            <a:pPr algn="ctr"/>
            <a:r>
              <a:rPr lang="en-GB" sz="3600" b="0">
                <a:solidFill>
                  <a:schemeClr val="bg1"/>
                </a:solidFill>
              </a:rPr>
              <a:t>As a class, choose your top </a:t>
            </a:r>
            <a:r>
              <a:rPr lang="en-GB" sz="3600" u="sng">
                <a:solidFill>
                  <a:schemeClr val="bg1"/>
                </a:solidFill>
              </a:rPr>
              <a:t>four</a:t>
            </a:r>
            <a:r>
              <a:rPr lang="en-GB" sz="3600" b="0">
                <a:solidFill>
                  <a:schemeClr val="bg1"/>
                </a:solidFill>
              </a:rPr>
              <a:t> values</a:t>
            </a:r>
            <a:endParaRPr lang="en-GB" sz="3600">
              <a:solidFill>
                <a:schemeClr val="bg1"/>
              </a:solidFill>
            </a:endParaRPr>
          </a:p>
        </p:txBody>
      </p:sp>
      <p:pic>
        <p:nvPicPr>
          <p:cNvPr id="11" name="Picture 10">
            <a:extLst>
              <a:ext uri="{FF2B5EF4-FFF2-40B4-BE49-F238E27FC236}">
                <a16:creationId xmlns:a16="http://schemas.microsoft.com/office/drawing/2014/main" id="{1E99476B-EDAA-4B9A-B7DE-BAF6E43AB638}"/>
              </a:ext>
            </a:extLst>
          </p:cNvPr>
          <p:cNvPicPr>
            <a:picLocks noChangeAspect="1"/>
          </p:cNvPicPr>
          <p:nvPr/>
        </p:nvPicPr>
        <p:blipFill rotWithShape="1">
          <a:blip r:embed="rId2"/>
          <a:srcRect l="53046" t="7525" r="38335" b="83060"/>
          <a:stretch/>
        </p:blipFill>
        <p:spPr>
          <a:xfrm rot="2062468">
            <a:off x="10249172" y="260923"/>
            <a:ext cx="1542504" cy="947802"/>
          </a:xfrm>
          <a:prstGeom prst="rect">
            <a:avLst/>
          </a:prstGeom>
        </p:spPr>
      </p:pic>
      <p:pic>
        <p:nvPicPr>
          <p:cNvPr id="14" name="Picture 13">
            <a:extLst>
              <a:ext uri="{FF2B5EF4-FFF2-40B4-BE49-F238E27FC236}">
                <a16:creationId xmlns:a16="http://schemas.microsoft.com/office/drawing/2014/main" id="{72B13CA8-2D5C-4FD0-92E4-CAF7245BC007}"/>
              </a:ext>
            </a:extLst>
          </p:cNvPr>
          <p:cNvPicPr>
            <a:picLocks noChangeAspect="1"/>
          </p:cNvPicPr>
          <p:nvPr/>
        </p:nvPicPr>
        <p:blipFill rotWithShape="1">
          <a:blip r:embed="rId2"/>
          <a:srcRect l="53046" t="7525" r="38335" b="83060"/>
          <a:stretch/>
        </p:blipFill>
        <p:spPr>
          <a:xfrm rot="2062468">
            <a:off x="337334" y="755364"/>
            <a:ext cx="1542504" cy="947802"/>
          </a:xfrm>
          <a:prstGeom prst="rect">
            <a:avLst/>
          </a:prstGeom>
        </p:spPr>
      </p:pic>
    </p:spTree>
    <p:extLst>
      <p:ext uri="{BB962C8B-B14F-4D97-AF65-F5344CB8AC3E}">
        <p14:creationId xmlns:p14="http://schemas.microsoft.com/office/powerpoint/2010/main" val="82703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2A0802-A658-4D4B-AC8A-8C7C6B970F6A}"/>
              </a:ext>
            </a:extLst>
          </p:cNvPr>
          <p:cNvSpPr>
            <a:spLocks noGrp="1"/>
          </p:cNvSpPr>
          <p:nvPr>
            <p:ph idx="1"/>
          </p:nvPr>
        </p:nvSpPr>
        <p:spPr>
          <a:xfrm>
            <a:off x="1505147" y="1590970"/>
            <a:ext cx="9181707" cy="3091991"/>
          </a:xfrm>
        </p:spPr>
        <p:txBody>
          <a:bodyPr/>
          <a:lstStyle/>
          <a:p>
            <a:r>
              <a:rPr lang="en-GB" sz="6600"/>
              <a:t>How do values work?</a:t>
            </a:r>
          </a:p>
        </p:txBody>
      </p:sp>
    </p:spTree>
    <p:extLst>
      <p:ext uri="{BB962C8B-B14F-4D97-AF65-F5344CB8AC3E}">
        <p14:creationId xmlns:p14="http://schemas.microsoft.com/office/powerpoint/2010/main" val="386742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1C1CA-9725-4FE7-96FA-3DDDAC626EA2}"/>
              </a:ext>
            </a:extLst>
          </p:cNvPr>
          <p:cNvPicPr>
            <a:picLocks noChangeAspect="1"/>
          </p:cNvPicPr>
          <p:nvPr/>
        </p:nvPicPr>
        <p:blipFill>
          <a:blip r:embed="rId2"/>
          <a:stretch>
            <a:fillRect/>
          </a:stretch>
        </p:blipFill>
        <p:spPr>
          <a:xfrm rot="5400000">
            <a:off x="2681629" y="-1592037"/>
            <a:ext cx="6828742" cy="10042073"/>
          </a:xfrm>
          <a:prstGeom prst="rect">
            <a:avLst/>
          </a:prstGeom>
        </p:spPr>
      </p:pic>
    </p:spTree>
    <p:extLst>
      <p:ext uri="{BB962C8B-B14F-4D97-AF65-F5344CB8AC3E}">
        <p14:creationId xmlns:p14="http://schemas.microsoft.com/office/powerpoint/2010/main" val="905740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F26B-A9A4-F74D-9C02-1EC640A0F8EE}"/>
              </a:ext>
            </a:extLst>
          </p:cNvPr>
          <p:cNvSpPr>
            <a:spLocks noGrp="1"/>
          </p:cNvSpPr>
          <p:nvPr>
            <p:ph type="title"/>
          </p:nvPr>
        </p:nvSpPr>
        <p:spPr>
          <a:xfrm>
            <a:off x="838200" y="682625"/>
            <a:ext cx="5734050" cy="884555"/>
          </a:xfrm>
        </p:spPr>
        <p:txBody>
          <a:bodyPr/>
          <a:lstStyle/>
          <a:p>
            <a:r>
              <a:rPr lang="en-GB"/>
              <a:t>We </a:t>
            </a:r>
            <a:r>
              <a:rPr lang="en-GB" u="sng"/>
              <a:t>all</a:t>
            </a:r>
            <a:r>
              <a:rPr lang="en-GB"/>
              <a:t> hold </a:t>
            </a:r>
            <a:r>
              <a:rPr lang="en-GB" u="sng"/>
              <a:t>all</a:t>
            </a:r>
            <a:r>
              <a:rPr lang="en-GB"/>
              <a:t> of these values</a:t>
            </a:r>
          </a:p>
        </p:txBody>
      </p:sp>
      <p:sp>
        <p:nvSpPr>
          <p:cNvPr id="13" name="TextBox 12">
            <a:extLst>
              <a:ext uri="{FF2B5EF4-FFF2-40B4-BE49-F238E27FC236}">
                <a16:creationId xmlns:a16="http://schemas.microsoft.com/office/drawing/2014/main" id="{4D9EF12D-5896-664B-9DDA-6B2FC481EC71}"/>
              </a:ext>
            </a:extLst>
          </p:cNvPr>
          <p:cNvSpPr txBox="1"/>
          <p:nvPr/>
        </p:nvSpPr>
        <p:spPr>
          <a:xfrm rot="21480000">
            <a:off x="7494594" y="866760"/>
            <a:ext cx="4010157" cy="5124480"/>
          </a:xfrm>
          <a:prstGeom prst="rect">
            <a:avLst/>
          </a:prstGeom>
          <a:noFill/>
        </p:spPr>
        <p:txBody>
          <a:bodyPr wrap="square" rtlCol="0">
            <a:spAutoFit/>
          </a:bodyPr>
          <a:lstStyle/>
          <a:p>
            <a:pPr algn="ctr">
              <a:spcBef>
                <a:spcPts val="1800"/>
              </a:spcBef>
              <a:buSzPct val="120000"/>
            </a:pPr>
            <a:r>
              <a:rPr lang="en-GB" sz="2600">
                <a:solidFill>
                  <a:schemeClr val="bg1"/>
                </a:solidFill>
                <a:latin typeface="Century Gothic" panose="020B0502020202020204" pitchFamily="34" charset="0"/>
              </a:rPr>
              <a:t>But at different times we place more importance on some than on others and use some more than others too. </a:t>
            </a:r>
          </a:p>
          <a:p>
            <a:pPr algn="ctr">
              <a:spcBef>
                <a:spcPts val="1800"/>
              </a:spcBef>
              <a:buSzPct val="120000"/>
            </a:pPr>
            <a:br>
              <a:rPr lang="en-GB" sz="2600" b="1">
                <a:solidFill>
                  <a:schemeClr val="bg1"/>
                </a:solidFill>
                <a:latin typeface="Century Gothic" panose="020B0502020202020204" pitchFamily="34" charset="0"/>
              </a:rPr>
            </a:br>
            <a:r>
              <a:rPr lang="en-GB" sz="2600" b="1">
                <a:solidFill>
                  <a:schemeClr val="bg1"/>
                </a:solidFill>
                <a:latin typeface="Century Gothic" panose="020B0502020202020204" pitchFamily="34" charset="0"/>
              </a:rPr>
              <a:t>Can you think of a time you’ve placed more importance on one of these values than another?</a:t>
            </a:r>
          </a:p>
        </p:txBody>
      </p:sp>
      <p:pic>
        <p:nvPicPr>
          <p:cNvPr id="7" name="Picture 6">
            <a:extLst>
              <a:ext uri="{FF2B5EF4-FFF2-40B4-BE49-F238E27FC236}">
                <a16:creationId xmlns:a16="http://schemas.microsoft.com/office/drawing/2014/main" id="{96933E36-C63E-4A98-A081-7F552B1A8A86}"/>
              </a:ext>
            </a:extLst>
          </p:cNvPr>
          <p:cNvPicPr>
            <a:picLocks noChangeAspect="1"/>
          </p:cNvPicPr>
          <p:nvPr/>
        </p:nvPicPr>
        <p:blipFill rotWithShape="1">
          <a:blip r:embed="rId2"/>
          <a:srcRect l="19246" t="17302" r="22917" b="7937"/>
          <a:stretch/>
        </p:blipFill>
        <p:spPr>
          <a:xfrm>
            <a:off x="1621882" y="2809151"/>
            <a:ext cx="4166685" cy="3366224"/>
          </a:xfrm>
          <a:prstGeom prst="rect">
            <a:avLst/>
          </a:prstGeom>
        </p:spPr>
      </p:pic>
    </p:spTree>
    <p:extLst>
      <p:ext uri="{BB962C8B-B14F-4D97-AF65-F5344CB8AC3E}">
        <p14:creationId xmlns:p14="http://schemas.microsoft.com/office/powerpoint/2010/main" val="235741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80C85-4682-804E-B125-11DE445BFE30}"/>
              </a:ext>
            </a:extLst>
          </p:cNvPr>
          <p:cNvPicPr>
            <a:picLocks noChangeAspect="1"/>
          </p:cNvPicPr>
          <p:nvPr/>
        </p:nvPicPr>
        <p:blipFill>
          <a:blip r:embed="rId2"/>
          <a:stretch>
            <a:fillRect/>
          </a:stretch>
        </p:blipFill>
        <p:spPr>
          <a:xfrm>
            <a:off x="-107604" y="0"/>
            <a:ext cx="12192000" cy="6858000"/>
          </a:xfrm>
          <a:prstGeom prst="rect">
            <a:avLst/>
          </a:prstGeom>
        </p:spPr>
      </p:pic>
      <p:pic>
        <p:nvPicPr>
          <p:cNvPr id="5" name="Picture 4">
            <a:extLst>
              <a:ext uri="{FF2B5EF4-FFF2-40B4-BE49-F238E27FC236}">
                <a16:creationId xmlns:a16="http://schemas.microsoft.com/office/drawing/2014/main" id="{77318617-4C89-9942-923D-B91F62600662}"/>
              </a:ext>
            </a:extLst>
          </p:cNvPr>
          <p:cNvPicPr>
            <a:picLocks noChangeAspect="1"/>
          </p:cNvPicPr>
          <p:nvPr/>
        </p:nvPicPr>
        <p:blipFill>
          <a:blip r:embed="rId3"/>
          <a:stretch>
            <a:fillRect/>
          </a:stretch>
        </p:blipFill>
        <p:spPr>
          <a:xfrm>
            <a:off x="585787" y="225742"/>
            <a:ext cx="7143750" cy="2196703"/>
          </a:xfrm>
          <a:prstGeom prst="rect">
            <a:avLst/>
          </a:prstGeom>
        </p:spPr>
      </p:pic>
      <p:sp>
        <p:nvSpPr>
          <p:cNvPr id="6" name="TextBox 5">
            <a:extLst>
              <a:ext uri="{FF2B5EF4-FFF2-40B4-BE49-F238E27FC236}">
                <a16:creationId xmlns:a16="http://schemas.microsoft.com/office/drawing/2014/main" id="{2BBAF445-0715-BB42-857D-F916292A8A6A}"/>
              </a:ext>
            </a:extLst>
          </p:cNvPr>
          <p:cNvSpPr txBox="1"/>
          <p:nvPr/>
        </p:nvSpPr>
        <p:spPr>
          <a:xfrm>
            <a:off x="935590" y="461001"/>
            <a:ext cx="4650045"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How do values work?</a:t>
            </a:r>
          </a:p>
        </p:txBody>
      </p:sp>
      <p:sp>
        <p:nvSpPr>
          <p:cNvPr id="7" name="TextBox 6">
            <a:extLst>
              <a:ext uri="{FF2B5EF4-FFF2-40B4-BE49-F238E27FC236}">
                <a16:creationId xmlns:a16="http://schemas.microsoft.com/office/drawing/2014/main" id="{8DAC5A7D-BF58-1947-923B-37F1D2CD69B0}"/>
              </a:ext>
            </a:extLst>
          </p:cNvPr>
          <p:cNvSpPr txBox="1"/>
          <p:nvPr/>
        </p:nvSpPr>
        <p:spPr>
          <a:xfrm rot="21292104">
            <a:off x="1279725" y="1266355"/>
            <a:ext cx="5902630"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Values are like muscles</a:t>
            </a:r>
          </a:p>
        </p:txBody>
      </p:sp>
      <p:sp>
        <p:nvSpPr>
          <p:cNvPr id="8" name="TextBox 7">
            <a:extLst>
              <a:ext uri="{FF2B5EF4-FFF2-40B4-BE49-F238E27FC236}">
                <a16:creationId xmlns:a16="http://schemas.microsoft.com/office/drawing/2014/main" id="{EDF9237B-E3F7-498B-88ED-3609172DD6DE}"/>
              </a:ext>
            </a:extLst>
          </p:cNvPr>
          <p:cNvSpPr txBox="1"/>
          <p:nvPr/>
        </p:nvSpPr>
        <p:spPr>
          <a:xfrm>
            <a:off x="1294277" y="2385177"/>
            <a:ext cx="4973542" cy="3416320"/>
          </a:xfrm>
          <a:prstGeom prst="rect">
            <a:avLst/>
          </a:prstGeom>
          <a:noFill/>
        </p:spPr>
        <p:txBody>
          <a:bodyPr wrap="square" rtlCol="0">
            <a:spAutoFit/>
          </a:bodyPr>
          <a:lstStyle/>
          <a:p>
            <a:r>
              <a:rPr lang="en-GB" sz="2800">
                <a:latin typeface="Century Gothic" panose="020B0502020202020204" pitchFamily="34" charset="0"/>
              </a:rPr>
              <a:t>The more you exercise a value by using it, the stronger it becomes!</a:t>
            </a:r>
          </a:p>
          <a:p>
            <a:endParaRPr lang="en-GB" sz="2000">
              <a:latin typeface="Century Gothic" panose="020B0502020202020204" pitchFamily="34" charset="0"/>
            </a:endParaRPr>
          </a:p>
          <a:p>
            <a:r>
              <a:rPr lang="en-GB" sz="2800">
                <a:latin typeface="Century Gothic" panose="020B0502020202020204" pitchFamily="34" charset="0"/>
              </a:rPr>
              <a:t>Like going for a jog – the more you run, the stronger your legs will become!</a:t>
            </a:r>
          </a:p>
          <a:p>
            <a:endParaRPr lang="en-GB" sz="2000">
              <a:latin typeface="Century Gothic" panose="020B0502020202020204" pitchFamily="34" charset="0"/>
            </a:endParaRPr>
          </a:p>
        </p:txBody>
      </p:sp>
      <p:pic>
        <p:nvPicPr>
          <p:cNvPr id="9" name="Picture 8" descr="A group of children sitting on the grass&#10;&#10;Description automatically generated with medium confidence">
            <a:extLst>
              <a:ext uri="{FF2B5EF4-FFF2-40B4-BE49-F238E27FC236}">
                <a16:creationId xmlns:a16="http://schemas.microsoft.com/office/drawing/2014/main" id="{41F91BD2-E1D1-46EF-BAFC-73D2CA5D864C}"/>
              </a:ext>
            </a:extLst>
          </p:cNvPr>
          <p:cNvPicPr>
            <a:picLocks noChangeAspect="1"/>
          </p:cNvPicPr>
          <p:nvPr/>
        </p:nvPicPr>
        <p:blipFill>
          <a:blip r:embed="rId4"/>
          <a:stretch>
            <a:fillRect/>
          </a:stretch>
        </p:blipFill>
        <p:spPr>
          <a:xfrm>
            <a:off x="6096000" y="2100951"/>
            <a:ext cx="5084759" cy="3389839"/>
          </a:xfrm>
          <a:prstGeom prst="rect">
            <a:avLst/>
          </a:prstGeom>
        </p:spPr>
      </p:pic>
    </p:spTree>
    <p:extLst>
      <p:ext uri="{BB962C8B-B14F-4D97-AF65-F5344CB8AC3E}">
        <p14:creationId xmlns:p14="http://schemas.microsoft.com/office/powerpoint/2010/main" val="193307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80C85-4682-804E-B125-11DE445BFE30}"/>
              </a:ext>
            </a:extLst>
          </p:cNvPr>
          <p:cNvPicPr>
            <a:picLocks noChangeAspect="1"/>
          </p:cNvPicPr>
          <p:nvPr/>
        </p:nvPicPr>
        <p:blipFill>
          <a:blip r:embed="rId2"/>
          <a:stretch>
            <a:fillRect/>
          </a:stretch>
        </p:blipFill>
        <p:spPr>
          <a:xfrm>
            <a:off x="-63795" y="0"/>
            <a:ext cx="12192000" cy="6858000"/>
          </a:xfrm>
          <a:prstGeom prst="rect">
            <a:avLst/>
          </a:prstGeom>
        </p:spPr>
      </p:pic>
      <p:pic>
        <p:nvPicPr>
          <p:cNvPr id="5" name="Picture 4">
            <a:extLst>
              <a:ext uri="{FF2B5EF4-FFF2-40B4-BE49-F238E27FC236}">
                <a16:creationId xmlns:a16="http://schemas.microsoft.com/office/drawing/2014/main" id="{77318617-4C89-9942-923D-B91F62600662}"/>
              </a:ext>
            </a:extLst>
          </p:cNvPr>
          <p:cNvPicPr>
            <a:picLocks noChangeAspect="1"/>
          </p:cNvPicPr>
          <p:nvPr/>
        </p:nvPicPr>
        <p:blipFill>
          <a:blip r:embed="rId3"/>
          <a:stretch>
            <a:fillRect/>
          </a:stretch>
        </p:blipFill>
        <p:spPr>
          <a:xfrm>
            <a:off x="585787" y="225742"/>
            <a:ext cx="7143750" cy="2196703"/>
          </a:xfrm>
          <a:prstGeom prst="rect">
            <a:avLst/>
          </a:prstGeom>
        </p:spPr>
      </p:pic>
      <p:sp>
        <p:nvSpPr>
          <p:cNvPr id="6" name="TextBox 5">
            <a:extLst>
              <a:ext uri="{FF2B5EF4-FFF2-40B4-BE49-F238E27FC236}">
                <a16:creationId xmlns:a16="http://schemas.microsoft.com/office/drawing/2014/main" id="{2BBAF445-0715-BB42-857D-F916292A8A6A}"/>
              </a:ext>
            </a:extLst>
          </p:cNvPr>
          <p:cNvSpPr txBox="1"/>
          <p:nvPr/>
        </p:nvSpPr>
        <p:spPr>
          <a:xfrm>
            <a:off x="935590" y="461001"/>
            <a:ext cx="4650045"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How do values work?</a:t>
            </a:r>
          </a:p>
        </p:txBody>
      </p:sp>
      <p:sp>
        <p:nvSpPr>
          <p:cNvPr id="7" name="TextBox 6">
            <a:extLst>
              <a:ext uri="{FF2B5EF4-FFF2-40B4-BE49-F238E27FC236}">
                <a16:creationId xmlns:a16="http://schemas.microsoft.com/office/drawing/2014/main" id="{8DAC5A7D-BF58-1947-923B-37F1D2CD69B0}"/>
              </a:ext>
            </a:extLst>
          </p:cNvPr>
          <p:cNvSpPr txBox="1"/>
          <p:nvPr/>
        </p:nvSpPr>
        <p:spPr>
          <a:xfrm rot="21292104">
            <a:off x="1279725" y="1266355"/>
            <a:ext cx="5902630"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Values have a knock-on effect</a:t>
            </a:r>
          </a:p>
        </p:txBody>
      </p:sp>
      <p:sp>
        <p:nvSpPr>
          <p:cNvPr id="2" name="TextBox 1">
            <a:extLst>
              <a:ext uri="{FF2B5EF4-FFF2-40B4-BE49-F238E27FC236}">
                <a16:creationId xmlns:a16="http://schemas.microsoft.com/office/drawing/2014/main" id="{892066C0-9660-4EBB-ADCA-0246B8CBF2E2}"/>
              </a:ext>
            </a:extLst>
          </p:cNvPr>
          <p:cNvSpPr txBox="1"/>
          <p:nvPr/>
        </p:nvSpPr>
        <p:spPr>
          <a:xfrm>
            <a:off x="1132113" y="2309781"/>
            <a:ext cx="6702615" cy="3416320"/>
          </a:xfrm>
          <a:prstGeom prst="rect">
            <a:avLst/>
          </a:prstGeom>
          <a:noFill/>
        </p:spPr>
        <p:txBody>
          <a:bodyPr wrap="square" lIns="91440" tIns="45720" rIns="91440" bIns="45720" rtlCol="0" anchor="t">
            <a:spAutoFit/>
          </a:bodyPr>
          <a:lstStyle/>
          <a:p>
            <a:r>
              <a:rPr lang="en-GB" sz="2800">
                <a:latin typeface="Century Gothic" panose="020B0502020202020204" pitchFamily="34" charset="0"/>
              </a:rPr>
              <a:t>When you act on a value, you also strengthen other values that are nearby on the map.</a:t>
            </a:r>
          </a:p>
          <a:p>
            <a:endParaRPr lang="en-GB" sz="2000">
              <a:latin typeface="Century Gothic" panose="020B0502020202020204" pitchFamily="34" charset="0"/>
            </a:endParaRPr>
          </a:p>
          <a:p>
            <a:r>
              <a:rPr lang="en-GB" sz="2800">
                <a:latin typeface="Century Gothic"/>
              </a:rPr>
              <a:t>Like jogging - you are strengthening your legs, but you are also strengthening other parts of your body too. </a:t>
            </a:r>
            <a:endParaRPr lang="en-GB" sz="2800">
              <a:latin typeface="Century Gothic" panose="020B0502020202020204" pitchFamily="34" charset="0"/>
            </a:endParaRPr>
          </a:p>
        </p:txBody>
      </p:sp>
      <p:pic>
        <p:nvPicPr>
          <p:cNvPr id="9" name="Picture 8" descr="A picture containing person, arm&#10;&#10;Description automatically generated">
            <a:extLst>
              <a:ext uri="{FF2B5EF4-FFF2-40B4-BE49-F238E27FC236}">
                <a16:creationId xmlns:a16="http://schemas.microsoft.com/office/drawing/2014/main" id="{468BE9EA-EADC-423C-8E4C-0B2E71B5DF2C}"/>
              </a:ext>
            </a:extLst>
          </p:cNvPr>
          <p:cNvPicPr>
            <a:picLocks noChangeAspect="1"/>
          </p:cNvPicPr>
          <p:nvPr/>
        </p:nvPicPr>
        <p:blipFill>
          <a:blip r:embed="rId4"/>
          <a:stretch>
            <a:fillRect/>
          </a:stretch>
        </p:blipFill>
        <p:spPr>
          <a:xfrm>
            <a:off x="7939921" y="1431845"/>
            <a:ext cx="2932191" cy="4398287"/>
          </a:xfrm>
          <a:prstGeom prst="rect">
            <a:avLst/>
          </a:prstGeom>
        </p:spPr>
      </p:pic>
    </p:spTree>
    <p:extLst>
      <p:ext uri="{BB962C8B-B14F-4D97-AF65-F5344CB8AC3E}">
        <p14:creationId xmlns:p14="http://schemas.microsoft.com/office/powerpoint/2010/main" val="4291650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80C85-4682-804E-B125-11DE445BFE30}"/>
              </a:ext>
            </a:extLst>
          </p:cNvPr>
          <p:cNvPicPr>
            <a:picLocks noChangeAspect="1"/>
          </p:cNvPicPr>
          <p:nvPr/>
        </p:nvPicPr>
        <p:blipFill>
          <a:blip r:embed="rId2"/>
          <a:stretch>
            <a:fillRect/>
          </a:stretch>
        </p:blipFill>
        <p:spPr>
          <a:xfrm>
            <a:off x="-63795" y="0"/>
            <a:ext cx="12192000" cy="6858000"/>
          </a:xfrm>
          <a:prstGeom prst="rect">
            <a:avLst/>
          </a:prstGeom>
        </p:spPr>
      </p:pic>
      <p:pic>
        <p:nvPicPr>
          <p:cNvPr id="5" name="Picture 4">
            <a:extLst>
              <a:ext uri="{FF2B5EF4-FFF2-40B4-BE49-F238E27FC236}">
                <a16:creationId xmlns:a16="http://schemas.microsoft.com/office/drawing/2014/main" id="{77318617-4C89-9942-923D-B91F62600662}"/>
              </a:ext>
            </a:extLst>
          </p:cNvPr>
          <p:cNvPicPr>
            <a:picLocks noChangeAspect="1"/>
          </p:cNvPicPr>
          <p:nvPr/>
        </p:nvPicPr>
        <p:blipFill>
          <a:blip r:embed="rId3"/>
          <a:stretch>
            <a:fillRect/>
          </a:stretch>
        </p:blipFill>
        <p:spPr>
          <a:xfrm>
            <a:off x="585787" y="225742"/>
            <a:ext cx="7143750" cy="2196703"/>
          </a:xfrm>
          <a:prstGeom prst="rect">
            <a:avLst/>
          </a:prstGeom>
        </p:spPr>
      </p:pic>
      <p:sp>
        <p:nvSpPr>
          <p:cNvPr id="6" name="TextBox 5">
            <a:extLst>
              <a:ext uri="{FF2B5EF4-FFF2-40B4-BE49-F238E27FC236}">
                <a16:creationId xmlns:a16="http://schemas.microsoft.com/office/drawing/2014/main" id="{2BBAF445-0715-BB42-857D-F916292A8A6A}"/>
              </a:ext>
            </a:extLst>
          </p:cNvPr>
          <p:cNvSpPr txBox="1"/>
          <p:nvPr/>
        </p:nvSpPr>
        <p:spPr>
          <a:xfrm>
            <a:off x="935590" y="461001"/>
            <a:ext cx="4650045"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How do values work?</a:t>
            </a:r>
          </a:p>
        </p:txBody>
      </p:sp>
      <p:sp>
        <p:nvSpPr>
          <p:cNvPr id="7" name="TextBox 6">
            <a:extLst>
              <a:ext uri="{FF2B5EF4-FFF2-40B4-BE49-F238E27FC236}">
                <a16:creationId xmlns:a16="http://schemas.microsoft.com/office/drawing/2014/main" id="{8DAC5A7D-BF58-1947-923B-37F1D2CD69B0}"/>
              </a:ext>
            </a:extLst>
          </p:cNvPr>
          <p:cNvSpPr txBox="1"/>
          <p:nvPr/>
        </p:nvSpPr>
        <p:spPr>
          <a:xfrm rot="21292104">
            <a:off x="1279725" y="1266355"/>
            <a:ext cx="5902630" cy="523220"/>
          </a:xfrm>
          <a:prstGeom prst="rect">
            <a:avLst/>
          </a:prstGeom>
          <a:noFill/>
        </p:spPr>
        <p:txBody>
          <a:bodyPr wrap="square" rtlCol="0">
            <a:spAutoFit/>
          </a:bodyPr>
          <a:lstStyle/>
          <a:p>
            <a:pPr algn="ctr"/>
            <a:r>
              <a:rPr lang="en-GB" sz="2800" spc="20">
                <a:solidFill>
                  <a:schemeClr val="bg1"/>
                </a:solidFill>
                <a:latin typeface="Century Gothic" panose="020B0502020202020204" pitchFamily="34" charset="0"/>
              </a:rPr>
              <a:t>Values act a bit like a see-saw!</a:t>
            </a:r>
          </a:p>
        </p:txBody>
      </p:sp>
      <p:sp>
        <p:nvSpPr>
          <p:cNvPr id="8" name="TextBox 7">
            <a:extLst>
              <a:ext uri="{FF2B5EF4-FFF2-40B4-BE49-F238E27FC236}">
                <a16:creationId xmlns:a16="http://schemas.microsoft.com/office/drawing/2014/main" id="{38BD5791-32F4-4DD7-88D2-9C877E0B56A8}"/>
              </a:ext>
            </a:extLst>
          </p:cNvPr>
          <p:cNvSpPr txBox="1"/>
          <p:nvPr/>
        </p:nvSpPr>
        <p:spPr>
          <a:xfrm>
            <a:off x="1413426" y="2746030"/>
            <a:ext cx="4029043" cy="3108543"/>
          </a:xfrm>
          <a:prstGeom prst="rect">
            <a:avLst/>
          </a:prstGeom>
          <a:noFill/>
        </p:spPr>
        <p:txBody>
          <a:bodyPr wrap="square" rtlCol="0">
            <a:spAutoFit/>
          </a:bodyPr>
          <a:lstStyle/>
          <a:p>
            <a:r>
              <a:rPr lang="en-GB" sz="2800">
                <a:latin typeface="Century Gothic" panose="020B0502020202020204" pitchFamily="34" charset="0"/>
              </a:rPr>
              <a:t>When you exercise and strengthen one value by acting on it, the opposite values get weaker.</a:t>
            </a:r>
          </a:p>
          <a:p>
            <a:endParaRPr lang="en-GB" sz="2800">
              <a:latin typeface="Century Gothic" panose="020B0502020202020204" pitchFamily="34" charset="0"/>
            </a:endParaRPr>
          </a:p>
          <a:p>
            <a:endParaRPr lang="en-GB" sz="2800">
              <a:latin typeface="Century Gothic" panose="020B0502020202020204" pitchFamily="34" charset="0"/>
            </a:endParaRPr>
          </a:p>
        </p:txBody>
      </p:sp>
      <p:grpSp>
        <p:nvGrpSpPr>
          <p:cNvPr id="9" name="Group 8">
            <a:extLst>
              <a:ext uri="{FF2B5EF4-FFF2-40B4-BE49-F238E27FC236}">
                <a16:creationId xmlns:a16="http://schemas.microsoft.com/office/drawing/2014/main" id="{524CFD33-5646-4AF8-B07B-A8FB512C3AF4}"/>
              </a:ext>
            </a:extLst>
          </p:cNvPr>
          <p:cNvGrpSpPr/>
          <p:nvPr/>
        </p:nvGrpSpPr>
        <p:grpSpPr>
          <a:xfrm>
            <a:off x="5769193" y="2648187"/>
            <a:ext cx="5358273" cy="2946777"/>
            <a:chOff x="75344" y="4775771"/>
            <a:chExt cx="5839276" cy="1875589"/>
          </a:xfrm>
        </p:grpSpPr>
        <p:sp>
          <p:nvSpPr>
            <p:cNvPr id="10" name="Flowchart: Extract 9">
              <a:extLst>
                <a:ext uri="{FF2B5EF4-FFF2-40B4-BE49-F238E27FC236}">
                  <a16:creationId xmlns:a16="http://schemas.microsoft.com/office/drawing/2014/main" id="{D30BB5CE-E5AE-42E0-8801-CA490F11AE07}"/>
                </a:ext>
              </a:extLst>
            </p:cNvPr>
            <p:cNvSpPr/>
            <p:nvPr/>
          </p:nvSpPr>
          <p:spPr>
            <a:xfrm>
              <a:off x="2445250" y="5531477"/>
              <a:ext cx="1027415" cy="1119883"/>
            </a:xfrm>
            <a:prstGeom prst="flowChartExtra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1" name="Rectangle: Rounded Corners 10">
              <a:extLst>
                <a:ext uri="{FF2B5EF4-FFF2-40B4-BE49-F238E27FC236}">
                  <a16:creationId xmlns:a16="http://schemas.microsoft.com/office/drawing/2014/main" id="{E9F74086-FECD-485D-B5B6-5174D51F1684}"/>
                </a:ext>
              </a:extLst>
            </p:cNvPr>
            <p:cNvSpPr/>
            <p:nvPr/>
          </p:nvSpPr>
          <p:spPr>
            <a:xfrm rot="667750">
              <a:off x="636997" y="5445302"/>
              <a:ext cx="4798031" cy="184935"/>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2" name="Arrow: Down 11">
              <a:extLst>
                <a:ext uri="{FF2B5EF4-FFF2-40B4-BE49-F238E27FC236}">
                  <a16:creationId xmlns:a16="http://schemas.microsoft.com/office/drawing/2014/main" id="{296793C1-25D0-4280-84DD-B9EEC12A8078}"/>
                </a:ext>
              </a:extLst>
            </p:cNvPr>
            <p:cNvSpPr/>
            <p:nvPr/>
          </p:nvSpPr>
          <p:spPr>
            <a:xfrm>
              <a:off x="5407762" y="5784351"/>
              <a:ext cx="506858" cy="867009"/>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CFA75C2D-42C6-42D0-A4A4-91CAC92FDC2F}"/>
                </a:ext>
              </a:extLst>
            </p:cNvPr>
            <p:cNvSpPr/>
            <p:nvPr/>
          </p:nvSpPr>
          <p:spPr>
            <a:xfrm rot="10800000">
              <a:off x="75344" y="4775771"/>
              <a:ext cx="506858" cy="867009"/>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64C0B8B-8556-4BB0-A390-34A144BA87BC}"/>
                </a:ext>
              </a:extLst>
            </p:cNvPr>
            <p:cNvSpPr txBox="1"/>
            <p:nvPr/>
          </p:nvSpPr>
          <p:spPr>
            <a:xfrm rot="627520">
              <a:off x="969952" y="4911993"/>
              <a:ext cx="2363056" cy="381836"/>
            </a:xfrm>
            <a:prstGeom prst="rect">
              <a:avLst/>
            </a:prstGeom>
            <a:noFill/>
          </p:spPr>
          <p:txBody>
            <a:bodyPr wrap="square" rtlCol="0">
              <a:spAutoFit/>
            </a:bodyPr>
            <a:lstStyle/>
            <a:p>
              <a:r>
                <a:rPr lang="en-GB" sz="2800" b="1">
                  <a:solidFill>
                    <a:schemeClr val="accent2"/>
                  </a:solidFill>
                  <a:latin typeface="+mj-lt"/>
                </a:rPr>
                <a:t>Being kind</a:t>
              </a:r>
            </a:p>
          </p:txBody>
        </p:sp>
        <p:sp>
          <p:nvSpPr>
            <p:cNvPr id="15" name="TextBox 14">
              <a:extLst>
                <a:ext uri="{FF2B5EF4-FFF2-40B4-BE49-F238E27FC236}">
                  <a16:creationId xmlns:a16="http://schemas.microsoft.com/office/drawing/2014/main" id="{25910830-55D9-4B76-AA0B-308F1CF7CBDF}"/>
                </a:ext>
              </a:extLst>
            </p:cNvPr>
            <p:cNvSpPr txBox="1"/>
            <p:nvPr/>
          </p:nvSpPr>
          <p:spPr>
            <a:xfrm rot="662491">
              <a:off x="3066017" y="5196493"/>
              <a:ext cx="2672640" cy="381836"/>
            </a:xfrm>
            <a:prstGeom prst="rect">
              <a:avLst/>
            </a:prstGeom>
            <a:noFill/>
          </p:spPr>
          <p:txBody>
            <a:bodyPr wrap="square" rtlCol="0">
              <a:spAutoFit/>
            </a:bodyPr>
            <a:lstStyle/>
            <a:p>
              <a:r>
                <a:rPr lang="en-GB" sz="2800" b="1">
                  <a:solidFill>
                    <a:schemeClr val="accent5"/>
                  </a:solidFill>
                  <a:latin typeface="+mj-lt"/>
                </a:rPr>
                <a:t>Being mean</a:t>
              </a:r>
            </a:p>
          </p:txBody>
        </p:sp>
      </p:grpSp>
    </p:spTree>
    <p:extLst>
      <p:ext uri="{BB962C8B-B14F-4D97-AF65-F5344CB8AC3E}">
        <p14:creationId xmlns:p14="http://schemas.microsoft.com/office/powerpoint/2010/main" val="377691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5D57-A404-433A-999A-62A95BCB9E96}"/>
              </a:ext>
            </a:extLst>
          </p:cNvPr>
          <p:cNvSpPr>
            <a:spLocks noGrp="1"/>
          </p:cNvSpPr>
          <p:nvPr>
            <p:ph type="title"/>
          </p:nvPr>
        </p:nvSpPr>
        <p:spPr>
          <a:xfrm>
            <a:off x="838200" y="765175"/>
            <a:ext cx="7467600" cy="2317115"/>
          </a:xfrm>
        </p:spPr>
        <p:txBody>
          <a:bodyPr/>
          <a:lstStyle/>
          <a:p>
            <a:r>
              <a:rPr lang="en-GB"/>
              <a:t>Finding our shared values</a:t>
            </a:r>
          </a:p>
        </p:txBody>
      </p:sp>
      <p:sp>
        <p:nvSpPr>
          <p:cNvPr id="3" name="Content Placeholder 2">
            <a:extLst>
              <a:ext uri="{FF2B5EF4-FFF2-40B4-BE49-F238E27FC236}">
                <a16:creationId xmlns:a16="http://schemas.microsoft.com/office/drawing/2014/main" id="{D512242C-D5EF-4162-94C1-1FCD4D0F1111}"/>
              </a:ext>
            </a:extLst>
          </p:cNvPr>
          <p:cNvSpPr>
            <a:spLocks noGrp="1"/>
          </p:cNvSpPr>
          <p:nvPr>
            <p:ph idx="1"/>
          </p:nvPr>
        </p:nvSpPr>
        <p:spPr>
          <a:xfrm>
            <a:off x="838200" y="3600449"/>
            <a:ext cx="6229350" cy="2317115"/>
          </a:xfrm>
        </p:spPr>
        <p:txBody>
          <a:bodyPr>
            <a:normAutofit/>
          </a:bodyPr>
          <a:lstStyle/>
          <a:p>
            <a:r>
              <a:rPr lang="en-GB" sz="4400"/>
              <a:t>Use the class top four values to complete the worksheet</a:t>
            </a:r>
          </a:p>
        </p:txBody>
      </p:sp>
    </p:spTree>
    <p:extLst>
      <p:ext uri="{BB962C8B-B14F-4D97-AF65-F5344CB8AC3E}">
        <p14:creationId xmlns:p14="http://schemas.microsoft.com/office/powerpoint/2010/main" val="67464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CBD8F-6730-4E0D-8FD5-882BEB0AE803}"/>
              </a:ext>
            </a:extLst>
          </p:cNvPr>
          <p:cNvPicPr>
            <a:picLocks noChangeAspect="1"/>
          </p:cNvPicPr>
          <p:nvPr/>
        </p:nvPicPr>
        <p:blipFill>
          <a:blip r:embed="rId2"/>
          <a:stretch>
            <a:fillRect/>
          </a:stretch>
        </p:blipFill>
        <p:spPr>
          <a:xfrm>
            <a:off x="1359228" y="792197"/>
            <a:ext cx="9473543" cy="5273605"/>
          </a:xfrm>
          <a:prstGeom prst="rect">
            <a:avLst/>
          </a:prstGeom>
        </p:spPr>
      </p:pic>
      <p:sp>
        <p:nvSpPr>
          <p:cNvPr id="4" name="Title 1">
            <a:extLst>
              <a:ext uri="{FF2B5EF4-FFF2-40B4-BE49-F238E27FC236}">
                <a16:creationId xmlns:a16="http://schemas.microsoft.com/office/drawing/2014/main" id="{186C5AF4-FA02-43AB-879C-F122219C9AF2}"/>
              </a:ext>
            </a:extLst>
          </p:cNvPr>
          <p:cNvSpPr>
            <a:spLocks noGrp="1"/>
          </p:cNvSpPr>
          <p:nvPr>
            <p:ph type="title"/>
          </p:nvPr>
        </p:nvSpPr>
        <p:spPr>
          <a:xfrm>
            <a:off x="2908539" y="1817477"/>
            <a:ext cx="7467600" cy="2317115"/>
          </a:xfrm>
        </p:spPr>
        <p:txBody>
          <a:bodyPr/>
          <a:lstStyle/>
          <a:p>
            <a:r>
              <a:rPr lang="en-GB">
                <a:solidFill>
                  <a:schemeClr val="bg1"/>
                </a:solidFill>
              </a:rPr>
              <a:t>Finding our shared values</a:t>
            </a:r>
          </a:p>
        </p:txBody>
      </p:sp>
      <p:sp>
        <p:nvSpPr>
          <p:cNvPr id="6" name="TextBox 5">
            <a:extLst>
              <a:ext uri="{FF2B5EF4-FFF2-40B4-BE49-F238E27FC236}">
                <a16:creationId xmlns:a16="http://schemas.microsoft.com/office/drawing/2014/main" id="{7AAD3B17-B448-414D-B6C7-0E333EB3B38B}"/>
              </a:ext>
            </a:extLst>
          </p:cNvPr>
          <p:cNvSpPr txBox="1"/>
          <p:nvPr/>
        </p:nvSpPr>
        <p:spPr>
          <a:xfrm>
            <a:off x="1656272" y="4163047"/>
            <a:ext cx="6521570" cy="1200329"/>
          </a:xfrm>
          <a:prstGeom prst="rect">
            <a:avLst/>
          </a:prstGeom>
          <a:noFill/>
        </p:spPr>
        <p:txBody>
          <a:bodyPr wrap="square">
            <a:spAutoFit/>
          </a:bodyPr>
          <a:lstStyle/>
          <a:p>
            <a:r>
              <a:rPr lang="en-GB" sz="3600">
                <a:solidFill>
                  <a:schemeClr val="bg1"/>
                </a:solidFill>
                <a:latin typeface="Century Gothic" panose="020B0502020202020204" pitchFamily="34" charset="0"/>
              </a:rPr>
              <a:t>Use the class top four values to complete the worksheet</a:t>
            </a:r>
          </a:p>
        </p:txBody>
      </p:sp>
      <p:pic>
        <p:nvPicPr>
          <p:cNvPr id="5" name="Picture 4" descr="A picture containing clipart&#10;&#10;Description automatically generated">
            <a:extLst>
              <a:ext uri="{FF2B5EF4-FFF2-40B4-BE49-F238E27FC236}">
                <a16:creationId xmlns:a16="http://schemas.microsoft.com/office/drawing/2014/main" id="{D0DF7D90-1748-4E53-B9CB-9EEFB479A728}"/>
              </a:ext>
            </a:extLst>
          </p:cNvPr>
          <p:cNvPicPr>
            <a:picLocks noChangeAspect="1"/>
          </p:cNvPicPr>
          <p:nvPr/>
        </p:nvPicPr>
        <p:blipFill>
          <a:blip r:embed="rId3"/>
          <a:stretch>
            <a:fillRect/>
          </a:stretch>
        </p:blipFill>
        <p:spPr>
          <a:xfrm>
            <a:off x="8519793" y="3624942"/>
            <a:ext cx="2015935" cy="1282866"/>
          </a:xfrm>
          <a:prstGeom prst="rect">
            <a:avLst/>
          </a:prstGeom>
        </p:spPr>
      </p:pic>
      <p:pic>
        <p:nvPicPr>
          <p:cNvPr id="7" name="Picture 6" descr="A picture containing computer, indoor, dark&#10;&#10;Description automatically generated">
            <a:extLst>
              <a:ext uri="{FF2B5EF4-FFF2-40B4-BE49-F238E27FC236}">
                <a16:creationId xmlns:a16="http://schemas.microsoft.com/office/drawing/2014/main" id="{6AFECF25-CA37-4E85-BA54-5C179E726AB7}"/>
              </a:ext>
            </a:extLst>
          </p:cNvPr>
          <p:cNvPicPr>
            <a:picLocks noChangeAspect="1"/>
          </p:cNvPicPr>
          <p:nvPr/>
        </p:nvPicPr>
        <p:blipFill>
          <a:blip r:embed="rId4"/>
          <a:stretch>
            <a:fillRect/>
          </a:stretch>
        </p:blipFill>
        <p:spPr>
          <a:xfrm>
            <a:off x="8805995" y="4600634"/>
            <a:ext cx="1465168" cy="1465168"/>
          </a:xfrm>
          <a:prstGeom prst="rect">
            <a:avLst/>
          </a:prstGeom>
        </p:spPr>
      </p:pic>
    </p:spTree>
    <p:extLst>
      <p:ext uri="{BB962C8B-B14F-4D97-AF65-F5344CB8AC3E}">
        <p14:creationId xmlns:p14="http://schemas.microsoft.com/office/powerpoint/2010/main" val="186218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8C756-6B94-4206-AB4B-19DD2D4801E3}"/>
              </a:ext>
            </a:extLst>
          </p:cNvPr>
          <p:cNvPicPr>
            <a:picLocks noChangeAspect="1"/>
          </p:cNvPicPr>
          <p:nvPr/>
        </p:nvPicPr>
        <p:blipFill rotWithShape="1">
          <a:blip r:embed="rId4"/>
          <a:srcRect l="48996" t="44971" r="29716" b="42475"/>
          <a:stretch/>
        </p:blipFill>
        <p:spPr>
          <a:xfrm>
            <a:off x="1694632" y="453"/>
            <a:ext cx="8932414" cy="1763994"/>
          </a:xfrm>
          <a:prstGeom prst="rect">
            <a:avLst/>
          </a:prstGeom>
        </p:spPr>
      </p:pic>
      <p:sp>
        <p:nvSpPr>
          <p:cNvPr id="2" name="Title 1">
            <a:extLst>
              <a:ext uri="{FF2B5EF4-FFF2-40B4-BE49-F238E27FC236}">
                <a16:creationId xmlns:a16="http://schemas.microsoft.com/office/drawing/2014/main" id="{2CE8D39A-93DB-402C-A9F5-9998BD646690}"/>
              </a:ext>
            </a:extLst>
          </p:cNvPr>
          <p:cNvSpPr>
            <a:spLocks noGrp="1"/>
          </p:cNvSpPr>
          <p:nvPr>
            <p:ph type="title"/>
          </p:nvPr>
        </p:nvSpPr>
        <p:spPr>
          <a:xfrm>
            <a:off x="2165684" y="402706"/>
            <a:ext cx="8117305" cy="1232952"/>
          </a:xfrm>
        </p:spPr>
        <p:txBody>
          <a:bodyPr>
            <a:noAutofit/>
          </a:bodyPr>
          <a:lstStyle/>
          <a:p>
            <a:pPr algn="ctr"/>
            <a:r>
              <a:rPr lang="en-GB" sz="3200" b="0">
                <a:solidFill>
                  <a:schemeClr val="bg1"/>
                </a:solidFill>
                <a:latin typeface="Century Gothic" panose="020B0502020202020204" pitchFamily="34" charset="0"/>
              </a:rPr>
              <a:t>Do we live in a selfish world? </a:t>
            </a:r>
            <a:br>
              <a:rPr lang="en-GB" sz="3200" b="0">
                <a:solidFill>
                  <a:schemeClr val="bg1"/>
                </a:solidFill>
                <a:latin typeface="Century Gothic" panose="020B0502020202020204" pitchFamily="34" charset="0"/>
              </a:rPr>
            </a:br>
            <a:r>
              <a:rPr lang="en-GB" sz="3200" b="0">
                <a:solidFill>
                  <a:schemeClr val="bg1"/>
                </a:solidFill>
                <a:latin typeface="Century Gothic" panose="020B0502020202020204" pitchFamily="34" charset="0"/>
              </a:rPr>
              <a:t>How do we see the people around us?</a:t>
            </a:r>
            <a:br>
              <a:rPr lang="en-GB" sz="2400">
                <a:solidFill>
                  <a:schemeClr val="bg1"/>
                </a:solidFill>
                <a:latin typeface="Century Gothic" panose="020B0502020202020204" pitchFamily="34" charset="0"/>
              </a:rPr>
            </a:br>
            <a:endParaRPr lang="en-GB" sz="3200">
              <a:solidFill>
                <a:schemeClr val="bg1"/>
              </a:solidFill>
              <a:latin typeface="Century Gothic" panose="020B0502020202020204" pitchFamily="34" charset="0"/>
            </a:endParaRPr>
          </a:p>
        </p:txBody>
      </p:sp>
      <p:pic>
        <p:nvPicPr>
          <p:cNvPr id="6" name="Picture 5">
            <a:extLst>
              <a:ext uri="{FF2B5EF4-FFF2-40B4-BE49-F238E27FC236}">
                <a16:creationId xmlns:a16="http://schemas.microsoft.com/office/drawing/2014/main" id="{DBF441F1-9238-4C4A-BDF1-604DDEBA9E0E}"/>
              </a:ext>
            </a:extLst>
          </p:cNvPr>
          <p:cNvPicPr>
            <a:picLocks noChangeAspect="1"/>
          </p:cNvPicPr>
          <p:nvPr/>
        </p:nvPicPr>
        <p:blipFill>
          <a:blip r:embed="rId5"/>
          <a:stretch>
            <a:fillRect/>
          </a:stretch>
        </p:blipFill>
        <p:spPr>
          <a:xfrm>
            <a:off x="9954756" y="130689"/>
            <a:ext cx="977900" cy="1041400"/>
          </a:xfrm>
          <a:prstGeom prst="rect">
            <a:avLst/>
          </a:prstGeom>
        </p:spPr>
      </p:pic>
      <p:pic>
        <p:nvPicPr>
          <p:cNvPr id="7" name="Picture 6">
            <a:extLst>
              <a:ext uri="{FF2B5EF4-FFF2-40B4-BE49-F238E27FC236}">
                <a16:creationId xmlns:a16="http://schemas.microsoft.com/office/drawing/2014/main" id="{41E8F12C-AA39-404F-9E3D-2F888AB618FD}"/>
              </a:ext>
            </a:extLst>
          </p:cNvPr>
          <p:cNvPicPr>
            <a:picLocks noChangeAspect="1"/>
          </p:cNvPicPr>
          <p:nvPr/>
        </p:nvPicPr>
        <p:blipFill>
          <a:blip r:embed="rId5"/>
          <a:stretch>
            <a:fillRect/>
          </a:stretch>
        </p:blipFill>
        <p:spPr>
          <a:xfrm>
            <a:off x="1358108" y="130689"/>
            <a:ext cx="977900" cy="1041400"/>
          </a:xfrm>
          <a:prstGeom prst="rect">
            <a:avLst/>
          </a:prstGeom>
        </p:spPr>
      </p:pic>
      <p:pic>
        <p:nvPicPr>
          <p:cNvPr id="3" name="Online Media 2" title="Do we live in a selfish world? How do you see the people around you?">
            <a:hlinkClick r:id="" action="ppaction://media"/>
            <a:extLst>
              <a:ext uri="{FF2B5EF4-FFF2-40B4-BE49-F238E27FC236}">
                <a16:creationId xmlns:a16="http://schemas.microsoft.com/office/drawing/2014/main" id="{774EE11D-B1C6-C7A2-C419-49030BF5232D}"/>
              </a:ext>
            </a:extLst>
          </p:cNvPr>
          <p:cNvPicPr>
            <a:picLocks noRot="1" noChangeAspect="1"/>
          </p:cNvPicPr>
          <p:nvPr>
            <a:videoFile r:link="rId1"/>
          </p:nvPr>
        </p:nvPicPr>
        <p:blipFill>
          <a:blip r:embed="rId6"/>
          <a:stretch>
            <a:fillRect/>
          </a:stretch>
        </p:blipFill>
        <p:spPr>
          <a:xfrm>
            <a:off x="2616666" y="2036464"/>
            <a:ext cx="6958668" cy="3931648"/>
          </a:xfrm>
          <a:prstGeom prst="rect">
            <a:avLst/>
          </a:prstGeom>
        </p:spPr>
      </p:pic>
    </p:spTree>
    <p:extLst>
      <p:ext uri="{BB962C8B-B14F-4D97-AF65-F5344CB8AC3E}">
        <p14:creationId xmlns:p14="http://schemas.microsoft.com/office/powerpoint/2010/main" val="321704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5D57-A404-433A-999A-62A95BCB9E96}"/>
              </a:ext>
            </a:extLst>
          </p:cNvPr>
          <p:cNvSpPr>
            <a:spLocks noGrp="1"/>
          </p:cNvSpPr>
          <p:nvPr>
            <p:ph type="title"/>
          </p:nvPr>
        </p:nvSpPr>
        <p:spPr>
          <a:xfrm>
            <a:off x="838200" y="1362974"/>
            <a:ext cx="7467600" cy="960192"/>
          </a:xfrm>
        </p:spPr>
        <p:txBody>
          <a:bodyPr/>
          <a:lstStyle/>
          <a:p>
            <a:r>
              <a:rPr lang="en-GB"/>
              <a:t>One small change</a:t>
            </a:r>
          </a:p>
        </p:txBody>
      </p:sp>
      <p:sp>
        <p:nvSpPr>
          <p:cNvPr id="3" name="Content Placeholder 2">
            <a:extLst>
              <a:ext uri="{FF2B5EF4-FFF2-40B4-BE49-F238E27FC236}">
                <a16:creationId xmlns:a16="http://schemas.microsoft.com/office/drawing/2014/main" id="{D512242C-D5EF-4162-94C1-1FCD4D0F1111}"/>
              </a:ext>
            </a:extLst>
          </p:cNvPr>
          <p:cNvSpPr>
            <a:spLocks noGrp="1"/>
          </p:cNvSpPr>
          <p:nvPr>
            <p:ph idx="1"/>
          </p:nvPr>
        </p:nvSpPr>
        <p:spPr>
          <a:xfrm>
            <a:off x="838200" y="2514508"/>
            <a:ext cx="7467600" cy="4040653"/>
          </a:xfrm>
        </p:spPr>
        <p:txBody>
          <a:bodyPr>
            <a:normAutofit fontScale="85000" lnSpcReduction="20000"/>
          </a:bodyPr>
          <a:lstStyle/>
          <a:p>
            <a:r>
              <a:rPr lang="en-GB" sz="4400"/>
              <a:t>What one small change will you make to nurture compassionate values and help others see that people care more than we might think?</a:t>
            </a:r>
          </a:p>
          <a:p>
            <a:endParaRPr lang="en-GB" sz="4400"/>
          </a:p>
          <a:p>
            <a:r>
              <a:rPr lang="en-GB" sz="4400"/>
              <a:t>Write or draw your promise onto the template.</a:t>
            </a:r>
          </a:p>
        </p:txBody>
      </p:sp>
    </p:spTree>
    <p:extLst>
      <p:ext uri="{BB962C8B-B14F-4D97-AF65-F5344CB8AC3E}">
        <p14:creationId xmlns:p14="http://schemas.microsoft.com/office/powerpoint/2010/main" val="251209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D243F-495F-4D71-820D-819C1555DAC4}"/>
              </a:ext>
            </a:extLst>
          </p:cNvPr>
          <p:cNvPicPr>
            <a:picLocks noChangeAspect="1"/>
          </p:cNvPicPr>
          <p:nvPr/>
        </p:nvPicPr>
        <p:blipFill>
          <a:blip r:embed="rId2"/>
          <a:stretch>
            <a:fillRect/>
          </a:stretch>
        </p:blipFill>
        <p:spPr>
          <a:xfrm>
            <a:off x="387447" y="354944"/>
            <a:ext cx="11417106" cy="6148111"/>
          </a:xfrm>
          <a:prstGeom prst="rect">
            <a:avLst/>
          </a:prstGeom>
        </p:spPr>
      </p:pic>
      <p:sp>
        <p:nvSpPr>
          <p:cNvPr id="3" name="Title 1">
            <a:extLst>
              <a:ext uri="{FF2B5EF4-FFF2-40B4-BE49-F238E27FC236}">
                <a16:creationId xmlns:a16="http://schemas.microsoft.com/office/drawing/2014/main" id="{73F661C9-EC22-496A-A3E2-19349AC91BF1}"/>
              </a:ext>
            </a:extLst>
          </p:cNvPr>
          <p:cNvSpPr txBox="1">
            <a:spLocks/>
          </p:cNvSpPr>
          <p:nvPr/>
        </p:nvSpPr>
        <p:spPr>
          <a:xfrm>
            <a:off x="1103358" y="1769442"/>
            <a:ext cx="9412242" cy="300938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a:lstStyle>
          <a:p>
            <a:r>
              <a:rPr lang="en-GB" sz="4000">
                <a:solidFill>
                  <a:schemeClr val="bg1"/>
                </a:solidFill>
              </a:rPr>
              <a:t>Have your feelings changed </a:t>
            </a:r>
            <a:br>
              <a:rPr lang="en-GB" sz="4000">
                <a:solidFill>
                  <a:schemeClr val="bg1"/>
                </a:solidFill>
              </a:rPr>
            </a:br>
            <a:r>
              <a:rPr lang="en-GB" sz="4000">
                <a:solidFill>
                  <a:schemeClr val="bg1"/>
                </a:solidFill>
              </a:rPr>
              <a:t>today after this session? </a:t>
            </a:r>
          </a:p>
          <a:p>
            <a:endParaRPr lang="en-GB" sz="4000">
              <a:solidFill>
                <a:schemeClr val="bg1"/>
              </a:solidFill>
            </a:endParaRPr>
          </a:p>
          <a:p>
            <a:r>
              <a:rPr lang="en-GB" sz="4000">
                <a:solidFill>
                  <a:schemeClr val="bg1"/>
                </a:solidFill>
              </a:rPr>
              <a:t>Answer the following questions again…</a:t>
            </a:r>
          </a:p>
        </p:txBody>
      </p:sp>
    </p:spTree>
    <p:extLst>
      <p:ext uri="{BB962C8B-B14F-4D97-AF65-F5344CB8AC3E}">
        <p14:creationId xmlns:p14="http://schemas.microsoft.com/office/powerpoint/2010/main" val="2590149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7" name="Picture 26">
            <a:extLst>
              <a:ext uri="{FF2B5EF4-FFF2-40B4-BE49-F238E27FC236}">
                <a16:creationId xmlns:a16="http://schemas.microsoft.com/office/drawing/2014/main" id="{BBB04EE3-188A-44B8-97CE-11F8C573F01D}"/>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8" name="TextBox 27">
            <a:extLst>
              <a:ext uri="{FF2B5EF4-FFF2-40B4-BE49-F238E27FC236}">
                <a16:creationId xmlns:a16="http://schemas.microsoft.com/office/drawing/2014/main" id="{B4BB35DF-10DD-4B7C-9E20-7A3D3BBDB345}"/>
              </a:ext>
            </a:extLst>
          </p:cNvPr>
          <p:cNvSpPr txBox="1"/>
          <p:nvPr/>
        </p:nvSpPr>
        <p:spPr>
          <a:xfrm>
            <a:off x="2279751" y="1944992"/>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keep my thoughts within my head”</a:t>
            </a:r>
          </a:p>
        </p:txBody>
      </p:sp>
    </p:spTree>
    <p:extLst>
      <p:ext uri="{BB962C8B-B14F-4D97-AF65-F5344CB8AC3E}">
        <p14:creationId xmlns:p14="http://schemas.microsoft.com/office/powerpoint/2010/main" val="3202846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26AA0661-3903-40A8-B978-C2BD3F2B183F}"/>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7" name="TextBox 26">
            <a:extLst>
              <a:ext uri="{FF2B5EF4-FFF2-40B4-BE49-F238E27FC236}">
                <a16:creationId xmlns:a16="http://schemas.microsoft.com/office/drawing/2014/main" id="{415216C5-A624-4E50-8EAF-D8CBEE4D1694}"/>
              </a:ext>
            </a:extLst>
          </p:cNvPr>
          <p:cNvSpPr txBox="1"/>
          <p:nvPr/>
        </p:nvSpPr>
        <p:spPr>
          <a:xfrm>
            <a:off x="2279751" y="1985078"/>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“People are naturally selfish”</a:t>
            </a:r>
          </a:p>
        </p:txBody>
      </p:sp>
    </p:spTree>
    <p:extLst>
      <p:ext uri="{BB962C8B-B14F-4D97-AF65-F5344CB8AC3E}">
        <p14:creationId xmlns:p14="http://schemas.microsoft.com/office/powerpoint/2010/main" val="393296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9F3AA856-4ECB-4B9F-AA12-EA0E1B00601A}"/>
              </a:ext>
            </a:extLst>
          </p:cNvPr>
          <p:cNvPicPr>
            <a:picLocks noChangeAspect="1"/>
          </p:cNvPicPr>
          <p:nvPr/>
        </p:nvPicPr>
        <p:blipFill>
          <a:blip r:embed="rId6"/>
          <a:stretch>
            <a:fillRect/>
          </a:stretch>
        </p:blipFill>
        <p:spPr>
          <a:xfrm>
            <a:off x="693789" y="1301459"/>
            <a:ext cx="11297071" cy="2234028"/>
          </a:xfrm>
          <a:prstGeom prst="rect">
            <a:avLst/>
          </a:prstGeom>
        </p:spPr>
      </p:pic>
      <p:sp>
        <p:nvSpPr>
          <p:cNvPr id="27" name="TextBox 26">
            <a:extLst>
              <a:ext uri="{FF2B5EF4-FFF2-40B4-BE49-F238E27FC236}">
                <a16:creationId xmlns:a16="http://schemas.microsoft.com/office/drawing/2014/main" id="{375E778F-5E97-4115-802A-67D808F056B6}"/>
              </a:ext>
            </a:extLst>
          </p:cNvPr>
          <p:cNvSpPr txBox="1"/>
          <p:nvPr/>
        </p:nvSpPr>
        <p:spPr>
          <a:xfrm>
            <a:off x="2134880" y="1796343"/>
            <a:ext cx="8414887" cy="1077218"/>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don’t feel I have the power or the strength to say something about it”</a:t>
            </a:r>
          </a:p>
        </p:txBody>
      </p:sp>
    </p:spTree>
    <p:extLst>
      <p:ext uri="{BB962C8B-B14F-4D97-AF65-F5344CB8AC3E}">
        <p14:creationId xmlns:p14="http://schemas.microsoft.com/office/powerpoint/2010/main" val="1881797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sp>
        <p:nvSpPr>
          <p:cNvPr id="28" name="TextBox 27">
            <a:extLst>
              <a:ext uri="{FF2B5EF4-FFF2-40B4-BE49-F238E27FC236}">
                <a16:creationId xmlns:a16="http://schemas.microsoft.com/office/drawing/2014/main" id="{0C461D50-C7BC-40D8-9862-8BEDF5E6D9A4}"/>
              </a:ext>
            </a:extLst>
          </p:cNvPr>
          <p:cNvSpPr txBox="1"/>
          <p:nvPr/>
        </p:nvSpPr>
        <p:spPr>
          <a:xfrm>
            <a:off x="6632907" y="1192623"/>
            <a:ext cx="4063445" cy="954107"/>
          </a:xfrm>
          <a:prstGeom prst="rect">
            <a:avLst/>
          </a:prstGeom>
          <a:noFill/>
        </p:spPr>
        <p:txBody>
          <a:bodyPr wrap="square" rtlCol="0">
            <a:spAutoFit/>
          </a:bodyPr>
          <a:lstStyle/>
          <a:p>
            <a:r>
              <a:rPr lang="en-GB" sz="2800" b="1" spc="20">
                <a:solidFill>
                  <a:schemeClr val="bg1"/>
                </a:solidFill>
                <a:latin typeface="Century Gothic" panose="020B0502020202020204" pitchFamily="34" charset="0"/>
              </a:rPr>
              <a:t>“I keep my thoughts within my head”</a:t>
            </a:r>
          </a:p>
        </p:txBody>
      </p:sp>
      <p:pic>
        <p:nvPicPr>
          <p:cNvPr id="29" name="Picture 28">
            <a:extLst>
              <a:ext uri="{FF2B5EF4-FFF2-40B4-BE49-F238E27FC236}">
                <a16:creationId xmlns:a16="http://schemas.microsoft.com/office/drawing/2014/main" id="{F03450CC-4883-41A6-B94E-565307746EFC}"/>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30" name="TextBox 29">
            <a:extLst>
              <a:ext uri="{FF2B5EF4-FFF2-40B4-BE49-F238E27FC236}">
                <a16:creationId xmlns:a16="http://schemas.microsoft.com/office/drawing/2014/main" id="{4FE71836-E1AE-46F9-A19A-1BD3D7EB0ADE}"/>
              </a:ext>
            </a:extLst>
          </p:cNvPr>
          <p:cNvSpPr txBox="1"/>
          <p:nvPr/>
        </p:nvSpPr>
        <p:spPr>
          <a:xfrm>
            <a:off x="3705889" y="1956904"/>
            <a:ext cx="8414887" cy="584775"/>
          </a:xfrm>
          <a:prstGeom prst="rect">
            <a:avLst/>
          </a:prstGeom>
          <a:noFill/>
        </p:spPr>
        <p:txBody>
          <a:bodyPr wrap="square" rtlCol="0">
            <a:spAutoFit/>
          </a:bodyPr>
          <a:lstStyle/>
          <a:p>
            <a:r>
              <a:rPr lang="en-GB" sz="3200" spc="20">
                <a:solidFill>
                  <a:schemeClr val="bg1"/>
                </a:solidFill>
                <a:latin typeface="Century Gothic" panose="020B0502020202020204" pitchFamily="34" charset="0"/>
              </a:rPr>
              <a:t>“I need more courage”</a:t>
            </a:r>
          </a:p>
        </p:txBody>
      </p:sp>
    </p:spTree>
    <p:extLst>
      <p:ext uri="{BB962C8B-B14F-4D97-AF65-F5344CB8AC3E}">
        <p14:creationId xmlns:p14="http://schemas.microsoft.com/office/powerpoint/2010/main" val="1672682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C0CDC1E-E794-CA44-895B-E53E6E479D74}"/>
              </a:ext>
            </a:extLst>
          </p:cNvPr>
          <p:cNvSpPr>
            <a:spLocks noGrp="1"/>
          </p:cNvSpPr>
          <p:nvPr>
            <p:ph idx="1"/>
          </p:nvPr>
        </p:nvSpPr>
        <p:spPr>
          <a:xfrm>
            <a:off x="1155032" y="1409308"/>
            <a:ext cx="6179023" cy="3101418"/>
          </a:xfrm>
        </p:spPr>
        <p:txBody>
          <a:bodyPr/>
          <a:lstStyle/>
          <a:p>
            <a:pPr algn="ctr"/>
            <a:r>
              <a:rPr lang="en-GB" sz="3200"/>
              <a:t>If your score has gone down, it shows that you’re beginning to realise that you’re not alone…</a:t>
            </a:r>
          </a:p>
          <a:p>
            <a:pPr algn="ctr"/>
            <a:endParaRPr lang="en-GB" sz="3200"/>
          </a:p>
        </p:txBody>
      </p:sp>
      <p:sp>
        <p:nvSpPr>
          <p:cNvPr id="11" name="Content Placeholder 10">
            <a:extLst>
              <a:ext uri="{FF2B5EF4-FFF2-40B4-BE49-F238E27FC236}">
                <a16:creationId xmlns:a16="http://schemas.microsoft.com/office/drawing/2014/main" id="{48B30297-58F7-044A-BBE0-0BD8C06E9517}"/>
              </a:ext>
            </a:extLst>
          </p:cNvPr>
          <p:cNvSpPr>
            <a:spLocks noGrp="1"/>
          </p:cNvSpPr>
          <p:nvPr>
            <p:ph idx="13"/>
          </p:nvPr>
        </p:nvSpPr>
        <p:spPr/>
        <p:txBody>
          <a:bodyPr/>
          <a:lstStyle/>
          <a:p>
            <a:r>
              <a:rPr lang="en-GB"/>
              <a:t>…and showing others your compassion through acting on your pledge will help other people realise they too are not alone </a:t>
            </a:r>
          </a:p>
        </p:txBody>
      </p:sp>
      <p:pic>
        <p:nvPicPr>
          <p:cNvPr id="3" name="Picture 2" descr="A picture containing text, clipart&#10;&#10;Description automatically generated">
            <a:extLst>
              <a:ext uri="{FF2B5EF4-FFF2-40B4-BE49-F238E27FC236}">
                <a16:creationId xmlns:a16="http://schemas.microsoft.com/office/drawing/2014/main" id="{1567C376-A199-4814-B3DE-5702CC81BAD7}"/>
              </a:ext>
            </a:extLst>
          </p:cNvPr>
          <p:cNvPicPr>
            <a:picLocks noChangeAspect="1"/>
          </p:cNvPicPr>
          <p:nvPr/>
        </p:nvPicPr>
        <p:blipFill>
          <a:blip r:embed="rId2"/>
          <a:stretch>
            <a:fillRect/>
          </a:stretch>
        </p:blipFill>
        <p:spPr>
          <a:xfrm>
            <a:off x="10155092" y="1295399"/>
            <a:ext cx="1546179" cy="1402349"/>
          </a:xfrm>
          <a:prstGeom prst="rect">
            <a:avLst/>
          </a:prstGeom>
        </p:spPr>
      </p:pic>
    </p:spTree>
    <p:extLst>
      <p:ext uri="{BB962C8B-B14F-4D97-AF65-F5344CB8AC3E}">
        <p14:creationId xmlns:p14="http://schemas.microsoft.com/office/powerpoint/2010/main" val="149528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8F9B78E-648E-4093-B823-C18C29998970}"/>
              </a:ext>
            </a:extLst>
          </p:cNvPr>
          <p:cNvSpPr>
            <a:spLocks noGrp="1"/>
          </p:cNvSpPr>
          <p:nvPr>
            <p:ph idx="13"/>
          </p:nvPr>
        </p:nvSpPr>
        <p:spPr>
          <a:xfrm>
            <a:off x="7632617" y="2960017"/>
            <a:ext cx="3535050" cy="3101418"/>
          </a:xfrm>
        </p:spPr>
        <p:txBody>
          <a:bodyPr/>
          <a:lstStyle/>
          <a:p>
            <a:r>
              <a:rPr lang="en-US" dirty="0"/>
              <a:t>Visit the Dirt Is Good website here: </a:t>
            </a:r>
            <a:r>
              <a:rPr lang="en-US" sz="2000" b="1" dirty="0">
                <a:hlinkClick r:id="rId2"/>
              </a:rPr>
              <a:t>www.dirtisgoodproject.com</a:t>
            </a:r>
            <a:endParaRPr lang="en-US" b="1" dirty="0"/>
          </a:p>
        </p:txBody>
      </p:sp>
      <p:pic>
        <p:nvPicPr>
          <p:cNvPr id="4" name="Picture 3" descr="Logo&#10;&#10;Description automatically generated with medium confidence">
            <a:extLst>
              <a:ext uri="{FF2B5EF4-FFF2-40B4-BE49-F238E27FC236}">
                <a16:creationId xmlns:a16="http://schemas.microsoft.com/office/drawing/2014/main" id="{BF53BD7D-8C42-5296-4F6C-931ADF9168E7}"/>
              </a:ext>
            </a:extLst>
          </p:cNvPr>
          <p:cNvPicPr>
            <a:picLocks noChangeAspect="1"/>
          </p:cNvPicPr>
          <p:nvPr/>
        </p:nvPicPr>
        <p:blipFill>
          <a:blip r:embed="rId3"/>
          <a:stretch>
            <a:fillRect/>
          </a:stretch>
        </p:blipFill>
        <p:spPr>
          <a:xfrm>
            <a:off x="1274228" y="838900"/>
            <a:ext cx="5897971" cy="3647429"/>
          </a:xfrm>
          <a:prstGeom prst="rect">
            <a:avLst/>
          </a:prstGeom>
        </p:spPr>
      </p:pic>
    </p:spTree>
    <p:extLst>
      <p:ext uri="{BB962C8B-B14F-4D97-AF65-F5344CB8AC3E}">
        <p14:creationId xmlns:p14="http://schemas.microsoft.com/office/powerpoint/2010/main" val="314829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2A0802-A658-4D4B-AC8A-8C7C6B970F6A}"/>
              </a:ext>
            </a:extLst>
          </p:cNvPr>
          <p:cNvSpPr>
            <a:spLocks noGrp="1"/>
          </p:cNvSpPr>
          <p:nvPr>
            <p:ph idx="1"/>
          </p:nvPr>
        </p:nvSpPr>
        <p:spPr/>
        <p:txBody>
          <a:bodyPr/>
          <a:lstStyle/>
          <a:p>
            <a:r>
              <a:rPr lang="en-GB" sz="5400"/>
              <a:t>How did this video make you feel?</a:t>
            </a:r>
          </a:p>
          <a:p>
            <a:pPr lvl="1">
              <a:buNone/>
            </a:pPr>
            <a:r>
              <a:rPr lang="en-GB" sz="2800" b="0"/>
              <a:t>Discuss with your neighbour</a:t>
            </a:r>
          </a:p>
        </p:txBody>
      </p:sp>
      <p:pic>
        <p:nvPicPr>
          <p:cNvPr id="3" name="Picture 2" descr="A picture containing text, tableware, dishware, plate&#10;&#10;Description automatically generated">
            <a:extLst>
              <a:ext uri="{FF2B5EF4-FFF2-40B4-BE49-F238E27FC236}">
                <a16:creationId xmlns:a16="http://schemas.microsoft.com/office/drawing/2014/main" id="{47D1D957-CB68-4448-B86D-0AF7163E56BB}"/>
              </a:ext>
            </a:extLst>
          </p:cNvPr>
          <p:cNvPicPr>
            <a:picLocks noChangeAspect="1"/>
          </p:cNvPicPr>
          <p:nvPr/>
        </p:nvPicPr>
        <p:blipFill>
          <a:blip r:embed="rId2"/>
          <a:stretch>
            <a:fillRect/>
          </a:stretch>
        </p:blipFill>
        <p:spPr>
          <a:xfrm>
            <a:off x="635614" y="4300713"/>
            <a:ext cx="2945785" cy="2097118"/>
          </a:xfrm>
          <a:prstGeom prst="rect">
            <a:avLst/>
          </a:prstGeom>
        </p:spPr>
      </p:pic>
    </p:spTree>
    <p:extLst>
      <p:ext uri="{BB962C8B-B14F-4D97-AF65-F5344CB8AC3E}">
        <p14:creationId xmlns:p14="http://schemas.microsoft.com/office/powerpoint/2010/main" val="126269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71920"/>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548164" y="603161"/>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7" name="Picture 26">
            <a:extLst>
              <a:ext uri="{FF2B5EF4-FFF2-40B4-BE49-F238E27FC236}">
                <a16:creationId xmlns:a16="http://schemas.microsoft.com/office/drawing/2014/main" id="{BBB04EE3-188A-44B8-97CE-11F8C573F01D}"/>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8" name="TextBox 27">
            <a:extLst>
              <a:ext uri="{FF2B5EF4-FFF2-40B4-BE49-F238E27FC236}">
                <a16:creationId xmlns:a16="http://schemas.microsoft.com/office/drawing/2014/main" id="{B4BB35DF-10DD-4B7C-9E20-7A3D3BBDB345}"/>
              </a:ext>
            </a:extLst>
          </p:cNvPr>
          <p:cNvSpPr txBox="1"/>
          <p:nvPr/>
        </p:nvSpPr>
        <p:spPr>
          <a:xfrm>
            <a:off x="2279751" y="1944992"/>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keep my thoughts within my head”</a:t>
            </a:r>
          </a:p>
        </p:txBody>
      </p:sp>
    </p:spTree>
    <p:extLst>
      <p:ext uri="{BB962C8B-B14F-4D97-AF65-F5344CB8AC3E}">
        <p14:creationId xmlns:p14="http://schemas.microsoft.com/office/powerpoint/2010/main" val="426344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71918"/>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509905"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26AA0661-3903-40A8-B978-C2BD3F2B183F}"/>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27" name="TextBox 26">
            <a:extLst>
              <a:ext uri="{FF2B5EF4-FFF2-40B4-BE49-F238E27FC236}">
                <a16:creationId xmlns:a16="http://schemas.microsoft.com/office/drawing/2014/main" id="{415216C5-A624-4E50-8EAF-D8CBEE4D1694}"/>
              </a:ext>
            </a:extLst>
          </p:cNvPr>
          <p:cNvSpPr txBox="1"/>
          <p:nvPr/>
        </p:nvSpPr>
        <p:spPr>
          <a:xfrm>
            <a:off x="2134880" y="1985078"/>
            <a:ext cx="8414887" cy="584775"/>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“People are naturally selfish”</a:t>
            </a:r>
          </a:p>
        </p:txBody>
      </p:sp>
    </p:spTree>
    <p:extLst>
      <p:ext uri="{BB962C8B-B14F-4D97-AF65-F5344CB8AC3E}">
        <p14:creationId xmlns:p14="http://schemas.microsoft.com/office/powerpoint/2010/main" val="406840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pic>
        <p:nvPicPr>
          <p:cNvPr id="21" name="Picture 20">
            <a:extLst>
              <a:ext uri="{FF2B5EF4-FFF2-40B4-BE49-F238E27FC236}">
                <a16:creationId xmlns:a16="http://schemas.microsoft.com/office/drawing/2014/main" id="{9F3AA856-4ECB-4B9F-AA12-EA0E1B00601A}"/>
              </a:ext>
            </a:extLst>
          </p:cNvPr>
          <p:cNvPicPr>
            <a:picLocks noChangeAspect="1"/>
          </p:cNvPicPr>
          <p:nvPr/>
        </p:nvPicPr>
        <p:blipFill>
          <a:blip r:embed="rId6"/>
          <a:stretch>
            <a:fillRect/>
          </a:stretch>
        </p:blipFill>
        <p:spPr>
          <a:xfrm>
            <a:off x="693789" y="1301459"/>
            <a:ext cx="11297071" cy="2234028"/>
          </a:xfrm>
          <a:prstGeom prst="rect">
            <a:avLst/>
          </a:prstGeom>
        </p:spPr>
      </p:pic>
      <p:sp>
        <p:nvSpPr>
          <p:cNvPr id="27" name="TextBox 26">
            <a:extLst>
              <a:ext uri="{FF2B5EF4-FFF2-40B4-BE49-F238E27FC236}">
                <a16:creationId xmlns:a16="http://schemas.microsoft.com/office/drawing/2014/main" id="{375E778F-5E97-4115-802A-67D808F056B6}"/>
              </a:ext>
            </a:extLst>
          </p:cNvPr>
          <p:cNvSpPr txBox="1"/>
          <p:nvPr/>
        </p:nvSpPr>
        <p:spPr>
          <a:xfrm>
            <a:off x="2134880" y="1796343"/>
            <a:ext cx="8414887" cy="1077218"/>
          </a:xfrm>
          <a:prstGeom prst="rect">
            <a:avLst/>
          </a:prstGeom>
          <a:noFill/>
        </p:spPr>
        <p:txBody>
          <a:bodyPr wrap="square" rtlCol="0">
            <a:spAutoFit/>
          </a:bodyPr>
          <a:lstStyle/>
          <a:p>
            <a:pPr algn="ctr"/>
            <a:r>
              <a:rPr lang="en-GB" sz="3200" spc="20">
                <a:solidFill>
                  <a:schemeClr val="bg1"/>
                </a:solidFill>
                <a:latin typeface="Century Gothic" panose="020B0502020202020204" pitchFamily="34" charset="0"/>
              </a:rPr>
              <a:t>“I don’t feel I have the power or the strength to say something about it”</a:t>
            </a:r>
          </a:p>
        </p:txBody>
      </p:sp>
    </p:spTree>
    <p:extLst>
      <p:ext uri="{BB962C8B-B14F-4D97-AF65-F5344CB8AC3E}">
        <p14:creationId xmlns:p14="http://schemas.microsoft.com/office/powerpoint/2010/main" val="2217555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D3500-E2CD-8A4B-95B4-23CC4F49223B}"/>
              </a:ext>
            </a:extLst>
          </p:cNvPr>
          <p:cNvPicPr>
            <a:picLocks noChangeAspect="1"/>
          </p:cNvPicPr>
          <p:nvPr/>
        </p:nvPicPr>
        <p:blipFill rotWithShape="1">
          <a:blip r:embed="rId2"/>
          <a:srcRect t="7807"/>
          <a:stretch/>
        </p:blipFill>
        <p:spPr>
          <a:xfrm>
            <a:off x="152721" y="282804"/>
            <a:ext cx="12192000" cy="6575196"/>
          </a:xfrm>
          <a:prstGeom prst="rect">
            <a:avLst/>
          </a:prstGeom>
        </p:spPr>
      </p:pic>
      <p:pic>
        <p:nvPicPr>
          <p:cNvPr id="6" name="Picture 5">
            <a:extLst>
              <a:ext uri="{FF2B5EF4-FFF2-40B4-BE49-F238E27FC236}">
                <a16:creationId xmlns:a16="http://schemas.microsoft.com/office/drawing/2014/main" id="{825F4282-6904-F643-AE4B-F77121558DE8}"/>
              </a:ext>
            </a:extLst>
          </p:cNvPr>
          <p:cNvPicPr>
            <a:picLocks noChangeAspect="1"/>
          </p:cNvPicPr>
          <p:nvPr/>
        </p:nvPicPr>
        <p:blipFill>
          <a:blip r:embed="rId3"/>
          <a:stretch>
            <a:fillRect/>
          </a:stretch>
        </p:blipFill>
        <p:spPr>
          <a:xfrm>
            <a:off x="938848" y="282804"/>
            <a:ext cx="10314304" cy="1227402"/>
          </a:xfrm>
          <a:prstGeom prst="rect">
            <a:avLst/>
          </a:prstGeom>
        </p:spPr>
      </p:pic>
      <p:sp>
        <p:nvSpPr>
          <p:cNvPr id="7" name="TextBox 6">
            <a:extLst>
              <a:ext uri="{FF2B5EF4-FFF2-40B4-BE49-F238E27FC236}">
                <a16:creationId xmlns:a16="http://schemas.microsoft.com/office/drawing/2014/main" id="{B1B19146-5667-9B4B-B7AC-EF6072615A32}"/>
              </a:ext>
            </a:extLst>
          </p:cNvPr>
          <p:cNvSpPr txBox="1"/>
          <p:nvPr/>
        </p:nvSpPr>
        <p:spPr>
          <a:xfrm rot="210090">
            <a:off x="1110609" y="602863"/>
            <a:ext cx="3676963" cy="523220"/>
          </a:xfrm>
          <a:prstGeom prst="rect">
            <a:avLst/>
          </a:prstGeom>
          <a:noFill/>
        </p:spPr>
        <p:txBody>
          <a:bodyPr wrap="square" rtlCol="0">
            <a:spAutoFit/>
          </a:bodyPr>
          <a:lstStyle/>
          <a:p>
            <a:r>
              <a:rPr lang="en-GB" sz="2800" spc="20">
                <a:solidFill>
                  <a:schemeClr val="bg1"/>
                </a:solidFill>
                <a:latin typeface="Century Gothic" panose="020B0502020202020204" pitchFamily="34" charset="0"/>
              </a:rPr>
              <a:t>From the video:</a:t>
            </a:r>
          </a:p>
        </p:txBody>
      </p:sp>
      <p:sp>
        <p:nvSpPr>
          <p:cNvPr id="8" name="TextBox 7">
            <a:extLst>
              <a:ext uri="{FF2B5EF4-FFF2-40B4-BE49-F238E27FC236}">
                <a16:creationId xmlns:a16="http://schemas.microsoft.com/office/drawing/2014/main" id="{2C37F61E-855F-9548-B767-5BC1830E3C4C}"/>
              </a:ext>
            </a:extLst>
          </p:cNvPr>
          <p:cNvSpPr txBox="1"/>
          <p:nvPr/>
        </p:nvSpPr>
        <p:spPr>
          <a:xfrm rot="21445864">
            <a:off x="5143729" y="611437"/>
            <a:ext cx="5539208" cy="646331"/>
          </a:xfrm>
          <a:prstGeom prst="rect">
            <a:avLst/>
          </a:prstGeom>
          <a:noFill/>
        </p:spPr>
        <p:txBody>
          <a:bodyPr wrap="square" rtlCol="0">
            <a:spAutoFit/>
          </a:bodyPr>
          <a:lstStyle/>
          <a:p>
            <a:pPr algn="ctr"/>
            <a:r>
              <a:rPr lang="en-GB" spc="20">
                <a:solidFill>
                  <a:schemeClr val="bg1"/>
                </a:solidFill>
                <a:latin typeface="Century Gothic" panose="020B0502020202020204" pitchFamily="34" charset="0"/>
              </a:rPr>
              <a:t>On a scale of 1-5, how much do you agree or disagree with the following statement?</a:t>
            </a:r>
          </a:p>
        </p:txBody>
      </p:sp>
      <p:pic>
        <p:nvPicPr>
          <p:cNvPr id="10" name="Picture 9">
            <a:extLst>
              <a:ext uri="{FF2B5EF4-FFF2-40B4-BE49-F238E27FC236}">
                <a16:creationId xmlns:a16="http://schemas.microsoft.com/office/drawing/2014/main" id="{86C62497-BF6B-F848-8F06-F9DCCFA05AED}"/>
              </a:ext>
            </a:extLst>
          </p:cNvPr>
          <p:cNvPicPr>
            <a:picLocks noChangeAspect="1"/>
          </p:cNvPicPr>
          <p:nvPr/>
        </p:nvPicPr>
        <p:blipFill rotWithShape="1">
          <a:blip r:embed="rId4"/>
          <a:srcRect l="17847" t="58940" r="17248" b="36224"/>
          <a:stretch/>
        </p:blipFill>
        <p:spPr>
          <a:xfrm>
            <a:off x="1976276" y="4486005"/>
            <a:ext cx="8900611" cy="372995"/>
          </a:xfrm>
          <a:prstGeom prst="rect">
            <a:avLst/>
          </a:prstGeom>
        </p:spPr>
      </p:pic>
      <p:pic>
        <p:nvPicPr>
          <p:cNvPr id="11" name="Picture 10">
            <a:extLst>
              <a:ext uri="{FF2B5EF4-FFF2-40B4-BE49-F238E27FC236}">
                <a16:creationId xmlns:a16="http://schemas.microsoft.com/office/drawing/2014/main" id="{E10733EE-04FA-E545-B8E0-0D51B22FF0ED}"/>
              </a:ext>
            </a:extLst>
          </p:cNvPr>
          <p:cNvPicPr>
            <a:picLocks noChangeAspect="1"/>
          </p:cNvPicPr>
          <p:nvPr/>
        </p:nvPicPr>
        <p:blipFill rotWithShape="1">
          <a:blip r:embed="rId4"/>
          <a:srcRect l="17847" t="58940" r="17248" b="36224"/>
          <a:stretch/>
        </p:blipFill>
        <p:spPr>
          <a:xfrm rot="5400000" flipV="1">
            <a:off x="2429345" y="4521196"/>
            <a:ext cx="3013633" cy="302613"/>
          </a:xfrm>
          <a:prstGeom prst="rect">
            <a:avLst/>
          </a:prstGeom>
        </p:spPr>
      </p:pic>
      <p:pic>
        <p:nvPicPr>
          <p:cNvPr id="12" name="Picture 11">
            <a:extLst>
              <a:ext uri="{FF2B5EF4-FFF2-40B4-BE49-F238E27FC236}">
                <a16:creationId xmlns:a16="http://schemas.microsoft.com/office/drawing/2014/main" id="{70139123-E6BF-4A41-A419-C333169A6B18}"/>
              </a:ext>
            </a:extLst>
          </p:cNvPr>
          <p:cNvPicPr>
            <a:picLocks noChangeAspect="1"/>
          </p:cNvPicPr>
          <p:nvPr/>
        </p:nvPicPr>
        <p:blipFill rotWithShape="1">
          <a:blip r:embed="rId4"/>
          <a:srcRect l="17847" t="58940" r="17248" b="36224"/>
          <a:stretch/>
        </p:blipFill>
        <p:spPr>
          <a:xfrm rot="5400000" flipV="1">
            <a:off x="4083316" y="4518202"/>
            <a:ext cx="3013633" cy="302613"/>
          </a:xfrm>
          <a:prstGeom prst="rect">
            <a:avLst/>
          </a:prstGeom>
        </p:spPr>
      </p:pic>
      <p:pic>
        <p:nvPicPr>
          <p:cNvPr id="13" name="Picture 12">
            <a:extLst>
              <a:ext uri="{FF2B5EF4-FFF2-40B4-BE49-F238E27FC236}">
                <a16:creationId xmlns:a16="http://schemas.microsoft.com/office/drawing/2014/main" id="{E7CA8CA4-A63E-0748-96F6-BA1706EDF356}"/>
              </a:ext>
            </a:extLst>
          </p:cNvPr>
          <p:cNvPicPr>
            <a:picLocks noChangeAspect="1"/>
          </p:cNvPicPr>
          <p:nvPr/>
        </p:nvPicPr>
        <p:blipFill rotWithShape="1">
          <a:blip r:embed="rId4"/>
          <a:srcRect l="17847" t="58940" r="17248" b="36224"/>
          <a:stretch/>
        </p:blipFill>
        <p:spPr>
          <a:xfrm rot="5400000" flipV="1">
            <a:off x="5732235" y="4521196"/>
            <a:ext cx="3013633" cy="302613"/>
          </a:xfrm>
          <a:prstGeom prst="rect">
            <a:avLst/>
          </a:prstGeom>
        </p:spPr>
      </p:pic>
      <p:pic>
        <p:nvPicPr>
          <p:cNvPr id="14" name="Picture 13">
            <a:extLst>
              <a:ext uri="{FF2B5EF4-FFF2-40B4-BE49-F238E27FC236}">
                <a16:creationId xmlns:a16="http://schemas.microsoft.com/office/drawing/2014/main" id="{A958E099-0EAB-1B49-9172-33224A504C00}"/>
              </a:ext>
            </a:extLst>
          </p:cNvPr>
          <p:cNvPicPr>
            <a:picLocks noChangeAspect="1"/>
          </p:cNvPicPr>
          <p:nvPr/>
        </p:nvPicPr>
        <p:blipFill rotWithShape="1">
          <a:blip r:embed="rId4"/>
          <a:srcRect l="17847" t="58940" r="17248" b="36224"/>
          <a:stretch/>
        </p:blipFill>
        <p:spPr>
          <a:xfrm rot="5400000" flipV="1">
            <a:off x="7389368" y="4471171"/>
            <a:ext cx="2902415" cy="291445"/>
          </a:xfrm>
          <a:prstGeom prst="rect">
            <a:avLst/>
          </a:prstGeom>
        </p:spPr>
      </p:pic>
      <p:pic>
        <p:nvPicPr>
          <p:cNvPr id="16" name="Picture 15">
            <a:extLst>
              <a:ext uri="{FF2B5EF4-FFF2-40B4-BE49-F238E27FC236}">
                <a16:creationId xmlns:a16="http://schemas.microsoft.com/office/drawing/2014/main" id="{34C786EC-86D2-44AF-BF6E-D47F58A0F112}"/>
              </a:ext>
            </a:extLst>
          </p:cNvPr>
          <p:cNvPicPr>
            <a:picLocks noChangeAspect="1"/>
          </p:cNvPicPr>
          <p:nvPr/>
        </p:nvPicPr>
        <p:blipFill rotWithShape="1">
          <a:blip r:embed="rId5"/>
          <a:srcRect l="11714" r="79851"/>
          <a:stretch/>
        </p:blipFill>
        <p:spPr>
          <a:xfrm>
            <a:off x="2707346" y="4669508"/>
            <a:ext cx="1028413" cy="1792224"/>
          </a:xfrm>
          <a:prstGeom prst="rect">
            <a:avLst/>
          </a:prstGeom>
        </p:spPr>
      </p:pic>
      <p:pic>
        <p:nvPicPr>
          <p:cNvPr id="17" name="Picture 16">
            <a:extLst>
              <a:ext uri="{FF2B5EF4-FFF2-40B4-BE49-F238E27FC236}">
                <a16:creationId xmlns:a16="http://schemas.microsoft.com/office/drawing/2014/main" id="{5DBD1CBE-ED88-4100-9F5B-E53E4898E3BB}"/>
              </a:ext>
            </a:extLst>
          </p:cNvPr>
          <p:cNvPicPr>
            <a:picLocks noChangeAspect="1"/>
          </p:cNvPicPr>
          <p:nvPr/>
        </p:nvPicPr>
        <p:blipFill rotWithShape="1">
          <a:blip r:embed="rId5"/>
          <a:srcRect l="21442" r="69248"/>
          <a:stretch/>
        </p:blipFill>
        <p:spPr>
          <a:xfrm>
            <a:off x="4113442" y="4567439"/>
            <a:ext cx="1135118" cy="1792224"/>
          </a:xfrm>
          <a:prstGeom prst="rect">
            <a:avLst/>
          </a:prstGeom>
        </p:spPr>
      </p:pic>
      <p:pic>
        <p:nvPicPr>
          <p:cNvPr id="18" name="Picture 17">
            <a:extLst>
              <a:ext uri="{FF2B5EF4-FFF2-40B4-BE49-F238E27FC236}">
                <a16:creationId xmlns:a16="http://schemas.microsoft.com/office/drawing/2014/main" id="{F8B45DE5-CB16-4724-A489-9B7511511882}"/>
              </a:ext>
            </a:extLst>
          </p:cNvPr>
          <p:cNvPicPr>
            <a:picLocks noChangeAspect="1"/>
          </p:cNvPicPr>
          <p:nvPr/>
        </p:nvPicPr>
        <p:blipFill rotWithShape="1">
          <a:blip r:embed="rId5"/>
          <a:srcRect l="31059" r="59630"/>
          <a:stretch/>
        </p:blipFill>
        <p:spPr>
          <a:xfrm>
            <a:off x="5774766" y="4616893"/>
            <a:ext cx="1135118" cy="1792224"/>
          </a:xfrm>
          <a:prstGeom prst="rect">
            <a:avLst/>
          </a:prstGeom>
        </p:spPr>
      </p:pic>
      <p:pic>
        <p:nvPicPr>
          <p:cNvPr id="19" name="Picture 18">
            <a:extLst>
              <a:ext uri="{FF2B5EF4-FFF2-40B4-BE49-F238E27FC236}">
                <a16:creationId xmlns:a16="http://schemas.microsoft.com/office/drawing/2014/main" id="{8E2BF2DC-D7B1-4309-AD7F-B3D65641DDBB}"/>
              </a:ext>
            </a:extLst>
          </p:cNvPr>
          <p:cNvPicPr>
            <a:picLocks noChangeAspect="1"/>
          </p:cNvPicPr>
          <p:nvPr/>
        </p:nvPicPr>
        <p:blipFill rotWithShape="1">
          <a:blip r:embed="rId5"/>
          <a:srcRect l="41701" r="48988"/>
          <a:stretch/>
        </p:blipFill>
        <p:spPr>
          <a:xfrm>
            <a:off x="7538297" y="4567439"/>
            <a:ext cx="1135118" cy="1792224"/>
          </a:xfrm>
          <a:prstGeom prst="rect">
            <a:avLst/>
          </a:prstGeom>
        </p:spPr>
      </p:pic>
      <p:pic>
        <p:nvPicPr>
          <p:cNvPr id="20" name="Picture 19">
            <a:extLst>
              <a:ext uri="{FF2B5EF4-FFF2-40B4-BE49-F238E27FC236}">
                <a16:creationId xmlns:a16="http://schemas.microsoft.com/office/drawing/2014/main" id="{71AC8093-4D62-4EDA-A4EB-03D0698A9294}"/>
              </a:ext>
            </a:extLst>
          </p:cNvPr>
          <p:cNvPicPr>
            <a:picLocks noChangeAspect="1"/>
          </p:cNvPicPr>
          <p:nvPr/>
        </p:nvPicPr>
        <p:blipFill rotWithShape="1">
          <a:blip r:embed="rId5"/>
          <a:srcRect l="51011" r="39679"/>
          <a:stretch/>
        </p:blipFill>
        <p:spPr>
          <a:xfrm>
            <a:off x="9127157" y="4616893"/>
            <a:ext cx="1135118" cy="1792224"/>
          </a:xfrm>
          <a:prstGeom prst="rect">
            <a:avLst/>
          </a:prstGeom>
        </p:spPr>
      </p:pic>
      <p:sp>
        <p:nvSpPr>
          <p:cNvPr id="22" name="TextBox 21">
            <a:extLst>
              <a:ext uri="{FF2B5EF4-FFF2-40B4-BE49-F238E27FC236}">
                <a16:creationId xmlns:a16="http://schemas.microsoft.com/office/drawing/2014/main" id="{2B58DC24-AF7D-4F38-9C77-5B6D1F6E5DD6}"/>
              </a:ext>
            </a:extLst>
          </p:cNvPr>
          <p:cNvSpPr txBox="1"/>
          <p:nvPr/>
        </p:nvSpPr>
        <p:spPr>
          <a:xfrm>
            <a:off x="7286696"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Agree</a:t>
            </a:r>
          </a:p>
        </p:txBody>
      </p:sp>
      <p:sp>
        <p:nvSpPr>
          <p:cNvPr id="23" name="TextBox 22">
            <a:extLst>
              <a:ext uri="{FF2B5EF4-FFF2-40B4-BE49-F238E27FC236}">
                <a16:creationId xmlns:a16="http://schemas.microsoft.com/office/drawing/2014/main" id="{B0ECEDBC-A842-46A8-BB89-2F149C572ED8}"/>
              </a:ext>
            </a:extLst>
          </p:cNvPr>
          <p:cNvSpPr txBox="1"/>
          <p:nvPr/>
        </p:nvSpPr>
        <p:spPr>
          <a:xfrm>
            <a:off x="3896261" y="3734285"/>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Disagree</a:t>
            </a:r>
          </a:p>
        </p:txBody>
      </p:sp>
      <p:sp>
        <p:nvSpPr>
          <p:cNvPr id="24" name="TextBox 23">
            <a:extLst>
              <a:ext uri="{FF2B5EF4-FFF2-40B4-BE49-F238E27FC236}">
                <a16:creationId xmlns:a16="http://schemas.microsoft.com/office/drawing/2014/main" id="{0DE4784A-3EB5-493C-86DC-67A31BE00F6B}"/>
              </a:ext>
            </a:extLst>
          </p:cNvPr>
          <p:cNvSpPr txBox="1"/>
          <p:nvPr/>
        </p:nvSpPr>
        <p:spPr>
          <a:xfrm>
            <a:off x="5609902" y="3766590"/>
            <a:ext cx="1883600" cy="523220"/>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Neutral</a:t>
            </a:r>
          </a:p>
        </p:txBody>
      </p:sp>
      <p:sp>
        <p:nvSpPr>
          <p:cNvPr id="25" name="TextBox 24">
            <a:extLst>
              <a:ext uri="{FF2B5EF4-FFF2-40B4-BE49-F238E27FC236}">
                <a16:creationId xmlns:a16="http://schemas.microsoft.com/office/drawing/2014/main" id="{D2852375-39C9-4B25-8BAE-2AF13E801700}"/>
              </a:ext>
            </a:extLst>
          </p:cNvPr>
          <p:cNvSpPr txBox="1"/>
          <p:nvPr/>
        </p:nvSpPr>
        <p:spPr>
          <a:xfrm>
            <a:off x="2203869"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disagree</a:t>
            </a:r>
          </a:p>
        </p:txBody>
      </p:sp>
      <p:sp>
        <p:nvSpPr>
          <p:cNvPr id="26" name="TextBox 25">
            <a:extLst>
              <a:ext uri="{FF2B5EF4-FFF2-40B4-BE49-F238E27FC236}">
                <a16:creationId xmlns:a16="http://schemas.microsoft.com/office/drawing/2014/main" id="{A94B1C7C-650C-434D-8822-A3DCF0B5102F}"/>
              </a:ext>
            </a:extLst>
          </p:cNvPr>
          <p:cNvSpPr txBox="1"/>
          <p:nvPr/>
        </p:nvSpPr>
        <p:spPr>
          <a:xfrm>
            <a:off x="8945443" y="3535487"/>
            <a:ext cx="1883600" cy="954107"/>
          </a:xfrm>
          <a:prstGeom prst="rect">
            <a:avLst/>
          </a:prstGeom>
          <a:noFill/>
        </p:spPr>
        <p:txBody>
          <a:bodyPr wrap="square" rtlCol="0">
            <a:spAutoFit/>
          </a:bodyPr>
          <a:lstStyle/>
          <a:p>
            <a:r>
              <a:rPr lang="en-GB" sz="2800" spc="20">
                <a:solidFill>
                  <a:schemeClr val="accent1"/>
                </a:solidFill>
                <a:latin typeface="Century Gothic" panose="020B0502020202020204" pitchFamily="34" charset="0"/>
              </a:rPr>
              <a:t>Strongly agree</a:t>
            </a:r>
          </a:p>
        </p:txBody>
      </p:sp>
      <p:sp>
        <p:nvSpPr>
          <p:cNvPr id="28" name="TextBox 27">
            <a:extLst>
              <a:ext uri="{FF2B5EF4-FFF2-40B4-BE49-F238E27FC236}">
                <a16:creationId xmlns:a16="http://schemas.microsoft.com/office/drawing/2014/main" id="{0C461D50-C7BC-40D8-9862-8BEDF5E6D9A4}"/>
              </a:ext>
            </a:extLst>
          </p:cNvPr>
          <p:cNvSpPr txBox="1"/>
          <p:nvPr/>
        </p:nvSpPr>
        <p:spPr>
          <a:xfrm>
            <a:off x="6632907" y="1192623"/>
            <a:ext cx="4063445" cy="954107"/>
          </a:xfrm>
          <a:prstGeom prst="rect">
            <a:avLst/>
          </a:prstGeom>
          <a:noFill/>
        </p:spPr>
        <p:txBody>
          <a:bodyPr wrap="square" rtlCol="0">
            <a:spAutoFit/>
          </a:bodyPr>
          <a:lstStyle/>
          <a:p>
            <a:r>
              <a:rPr lang="en-GB" sz="2800" b="1" spc="20">
                <a:solidFill>
                  <a:schemeClr val="bg1"/>
                </a:solidFill>
                <a:latin typeface="Century Gothic" panose="020B0502020202020204" pitchFamily="34" charset="0"/>
              </a:rPr>
              <a:t>“I keep my thoughts within my head”</a:t>
            </a:r>
          </a:p>
        </p:txBody>
      </p:sp>
      <p:pic>
        <p:nvPicPr>
          <p:cNvPr id="29" name="Picture 28">
            <a:extLst>
              <a:ext uri="{FF2B5EF4-FFF2-40B4-BE49-F238E27FC236}">
                <a16:creationId xmlns:a16="http://schemas.microsoft.com/office/drawing/2014/main" id="{F03450CC-4883-41A6-B94E-565307746EFC}"/>
              </a:ext>
            </a:extLst>
          </p:cNvPr>
          <p:cNvPicPr>
            <a:picLocks noChangeAspect="1"/>
          </p:cNvPicPr>
          <p:nvPr/>
        </p:nvPicPr>
        <p:blipFill>
          <a:blip r:embed="rId6"/>
          <a:stretch>
            <a:fillRect/>
          </a:stretch>
        </p:blipFill>
        <p:spPr>
          <a:xfrm>
            <a:off x="693789" y="1500257"/>
            <a:ext cx="11297071" cy="1640540"/>
          </a:xfrm>
          <a:prstGeom prst="rect">
            <a:avLst/>
          </a:prstGeom>
        </p:spPr>
      </p:pic>
      <p:sp>
        <p:nvSpPr>
          <p:cNvPr id="30" name="TextBox 29">
            <a:extLst>
              <a:ext uri="{FF2B5EF4-FFF2-40B4-BE49-F238E27FC236}">
                <a16:creationId xmlns:a16="http://schemas.microsoft.com/office/drawing/2014/main" id="{4FE71836-E1AE-46F9-A19A-1BD3D7EB0ADE}"/>
              </a:ext>
            </a:extLst>
          </p:cNvPr>
          <p:cNvSpPr txBox="1"/>
          <p:nvPr/>
        </p:nvSpPr>
        <p:spPr>
          <a:xfrm>
            <a:off x="3705889" y="1956904"/>
            <a:ext cx="8414887" cy="584775"/>
          </a:xfrm>
          <a:prstGeom prst="rect">
            <a:avLst/>
          </a:prstGeom>
          <a:noFill/>
        </p:spPr>
        <p:txBody>
          <a:bodyPr wrap="square" rtlCol="0">
            <a:spAutoFit/>
          </a:bodyPr>
          <a:lstStyle/>
          <a:p>
            <a:r>
              <a:rPr lang="en-GB" sz="3200" spc="20">
                <a:solidFill>
                  <a:schemeClr val="bg1"/>
                </a:solidFill>
                <a:latin typeface="Century Gothic" panose="020B0502020202020204" pitchFamily="34" charset="0"/>
              </a:rPr>
              <a:t>“I need more courage”</a:t>
            </a:r>
          </a:p>
        </p:txBody>
      </p:sp>
    </p:spTree>
    <p:extLst>
      <p:ext uri="{BB962C8B-B14F-4D97-AF65-F5344CB8AC3E}">
        <p14:creationId xmlns:p14="http://schemas.microsoft.com/office/powerpoint/2010/main" val="142312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C0CDC1E-E794-CA44-895B-E53E6E479D74}"/>
              </a:ext>
            </a:extLst>
          </p:cNvPr>
          <p:cNvSpPr>
            <a:spLocks noGrp="1"/>
          </p:cNvSpPr>
          <p:nvPr>
            <p:ph idx="1"/>
          </p:nvPr>
        </p:nvSpPr>
        <p:spPr>
          <a:xfrm>
            <a:off x="1155032" y="1409308"/>
            <a:ext cx="6179023" cy="3101418"/>
          </a:xfrm>
        </p:spPr>
        <p:txBody>
          <a:bodyPr/>
          <a:lstStyle/>
          <a:p>
            <a:pPr algn="ctr"/>
            <a:r>
              <a:rPr lang="en-GB" sz="3200"/>
              <a:t>The video showed that there’s a </a:t>
            </a:r>
            <a:r>
              <a:rPr lang="en-GB" sz="3200" b="1"/>
              <a:t>difference</a:t>
            </a:r>
            <a:r>
              <a:rPr lang="en-GB" sz="3200"/>
              <a:t> between what we </a:t>
            </a:r>
            <a:r>
              <a:rPr lang="en-GB" sz="3200" b="1"/>
              <a:t>think</a:t>
            </a:r>
            <a:r>
              <a:rPr lang="en-GB" sz="3200"/>
              <a:t> other people care about and what they </a:t>
            </a:r>
            <a:r>
              <a:rPr lang="en-GB" sz="3200" b="1"/>
              <a:t>really</a:t>
            </a:r>
            <a:r>
              <a:rPr lang="en-GB" sz="3200"/>
              <a:t> do care about. </a:t>
            </a:r>
          </a:p>
          <a:p>
            <a:pPr algn="ctr"/>
            <a:endParaRPr lang="en-GB" sz="3200"/>
          </a:p>
        </p:txBody>
      </p:sp>
      <p:sp>
        <p:nvSpPr>
          <p:cNvPr id="11" name="Content Placeholder 10">
            <a:extLst>
              <a:ext uri="{FF2B5EF4-FFF2-40B4-BE49-F238E27FC236}">
                <a16:creationId xmlns:a16="http://schemas.microsoft.com/office/drawing/2014/main" id="{48B30297-58F7-044A-BBE0-0BD8C06E9517}"/>
              </a:ext>
            </a:extLst>
          </p:cNvPr>
          <p:cNvSpPr>
            <a:spLocks noGrp="1"/>
          </p:cNvSpPr>
          <p:nvPr>
            <p:ph idx="13"/>
          </p:nvPr>
        </p:nvSpPr>
        <p:spPr/>
        <p:txBody>
          <a:bodyPr/>
          <a:lstStyle/>
          <a:p>
            <a:r>
              <a:rPr lang="en-GB">
                <a:latin typeface="Century Gothic"/>
              </a:rPr>
              <a:t>We think only 33 out of 100 people care (33%) </a:t>
            </a:r>
            <a:endParaRPr lang="en-GB"/>
          </a:p>
          <a:p>
            <a:r>
              <a:rPr lang="en-GB">
                <a:latin typeface="Century Gothic"/>
              </a:rPr>
              <a:t>Really 84 out of 100 people care (84%)</a:t>
            </a:r>
          </a:p>
          <a:p>
            <a:r>
              <a:rPr lang="en-GB" b="1"/>
              <a:t>This is called the Values Perception Gap</a:t>
            </a:r>
            <a:endParaRPr lang="en-GB"/>
          </a:p>
        </p:txBody>
      </p:sp>
      <p:pic>
        <p:nvPicPr>
          <p:cNvPr id="5" name="Picture 4" descr="A picture containing text, blackboard, sign&#10;&#10;Description automatically generated">
            <a:extLst>
              <a:ext uri="{FF2B5EF4-FFF2-40B4-BE49-F238E27FC236}">
                <a16:creationId xmlns:a16="http://schemas.microsoft.com/office/drawing/2014/main" id="{6E2BCCAB-567B-4A90-9BF9-CA585C245F4A}"/>
              </a:ext>
            </a:extLst>
          </p:cNvPr>
          <p:cNvPicPr>
            <a:picLocks noChangeAspect="1"/>
          </p:cNvPicPr>
          <p:nvPr/>
        </p:nvPicPr>
        <p:blipFill>
          <a:blip r:embed="rId2"/>
          <a:stretch>
            <a:fillRect/>
          </a:stretch>
        </p:blipFill>
        <p:spPr>
          <a:xfrm>
            <a:off x="492858" y="3615304"/>
            <a:ext cx="1782256" cy="2263670"/>
          </a:xfrm>
          <a:prstGeom prst="rect">
            <a:avLst/>
          </a:prstGeom>
        </p:spPr>
      </p:pic>
    </p:spTree>
    <p:extLst>
      <p:ext uri="{BB962C8B-B14F-4D97-AF65-F5344CB8AC3E}">
        <p14:creationId xmlns:p14="http://schemas.microsoft.com/office/powerpoint/2010/main" val="406440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ableware, dishware, plate&#10;&#10;Description automatically generated">
            <a:extLst>
              <a:ext uri="{FF2B5EF4-FFF2-40B4-BE49-F238E27FC236}">
                <a16:creationId xmlns:a16="http://schemas.microsoft.com/office/drawing/2014/main" id="{4218B6B8-73F9-41A8-B325-D77843609F31}"/>
              </a:ext>
            </a:extLst>
          </p:cNvPr>
          <p:cNvPicPr>
            <a:picLocks noChangeAspect="1"/>
          </p:cNvPicPr>
          <p:nvPr/>
        </p:nvPicPr>
        <p:blipFill>
          <a:blip r:embed="rId2"/>
          <a:stretch>
            <a:fillRect/>
          </a:stretch>
        </p:blipFill>
        <p:spPr>
          <a:xfrm>
            <a:off x="5579882" y="1335795"/>
            <a:ext cx="5773918" cy="4110479"/>
          </a:xfrm>
          <a:prstGeom prst="rect">
            <a:avLst/>
          </a:prstGeom>
          <a:noFill/>
        </p:spPr>
      </p:pic>
      <p:sp>
        <p:nvSpPr>
          <p:cNvPr id="18" name="Content Placeholder 17">
            <a:extLst>
              <a:ext uri="{FF2B5EF4-FFF2-40B4-BE49-F238E27FC236}">
                <a16:creationId xmlns:a16="http://schemas.microsoft.com/office/drawing/2014/main" id="{482A0802-A658-4D4B-AC8A-8C7C6B970F6A}"/>
              </a:ext>
            </a:extLst>
          </p:cNvPr>
          <p:cNvSpPr>
            <a:spLocks noGrp="1"/>
          </p:cNvSpPr>
          <p:nvPr>
            <p:ph idx="13"/>
          </p:nvPr>
        </p:nvSpPr>
        <p:spPr>
          <a:xfrm>
            <a:off x="1129644" y="751115"/>
            <a:ext cx="3290741" cy="5344886"/>
          </a:xfrm>
        </p:spPr>
        <p:txBody>
          <a:bodyPr anchor="t">
            <a:normAutofit/>
          </a:bodyPr>
          <a:lstStyle/>
          <a:p>
            <a:pPr>
              <a:lnSpc>
                <a:spcPct val="100000"/>
              </a:lnSpc>
            </a:pPr>
            <a:r>
              <a:rPr lang="en-GB" sz="5400" b="1"/>
              <a:t>What are values?</a:t>
            </a:r>
          </a:p>
          <a:p>
            <a:pPr>
              <a:lnSpc>
                <a:spcPct val="100000"/>
              </a:lnSpc>
            </a:pPr>
            <a:endParaRPr lang="en-GB" sz="2800" b="0"/>
          </a:p>
          <a:p>
            <a:pPr>
              <a:lnSpc>
                <a:spcPct val="100000"/>
              </a:lnSpc>
            </a:pPr>
            <a:r>
              <a:rPr lang="en-GB" sz="2800" b="0"/>
              <a:t>Discuss with your neighbour.</a:t>
            </a:r>
          </a:p>
          <a:p>
            <a:pPr>
              <a:lnSpc>
                <a:spcPct val="100000"/>
              </a:lnSpc>
            </a:pPr>
            <a:endParaRPr lang="en-GB" sz="2800" b="0"/>
          </a:p>
          <a:p>
            <a:pPr>
              <a:lnSpc>
                <a:spcPct val="100000"/>
              </a:lnSpc>
            </a:pPr>
            <a:r>
              <a:rPr lang="en-GB" sz="2800" b="0"/>
              <a:t>Can you think of any examples?</a:t>
            </a:r>
          </a:p>
        </p:txBody>
      </p:sp>
    </p:spTree>
    <p:extLst>
      <p:ext uri="{BB962C8B-B14F-4D97-AF65-F5344CB8AC3E}">
        <p14:creationId xmlns:p14="http://schemas.microsoft.com/office/powerpoint/2010/main" val="2489305532"/>
      </p:ext>
    </p:extLst>
  </p:cSld>
  <p:clrMapOvr>
    <a:masterClrMapping/>
  </p:clrMapOvr>
</p:sld>
</file>

<file path=ppt/theme/theme1.xml><?xml version="1.0" encoding="utf-8"?>
<a:theme xmlns:a="http://schemas.openxmlformats.org/drawingml/2006/main" name="TITLE">
  <a:themeElements>
    <a:clrScheme name="D4GDO - COL1">
      <a:dk1>
        <a:srgbClr val="19355D"/>
      </a:dk1>
      <a:lt1>
        <a:srgbClr val="FFFFFF"/>
      </a:lt1>
      <a:dk2>
        <a:srgbClr val="19355D"/>
      </a:dk2>
      <a:lt2>
        <a:srgbClr val="E7E6E6"/>
      </a:lt2>
      <a:accent1>
        <a:srgbClr val="19355D"/>
      </a:accent1>
      <a:accent2>
        <a:srgbClr val="DE3818"/>
      </a:accent2>
      <a:accent3>
        <a:srgbClr val="E6357A"/>
      </a:accent3>
      <a:accent4>
        <a:srgbClr val="F19100"/>
      </a:accent4>
      <a:accent5>
        <a:srgbClr val="02AAE6"/>
      </a:accent5>
      <a:accent6>
        <a:srgbClr val="88B520"/>
      </a:accent6>
      <a:hlink>
        <a:srgbClr val="448A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_Template_Official.pptx" id="{ACF32EC7-0571-4281-819A-3306CC42C509}" vid="{DCEAA65D-A30F-4AF6-9DEC-8E920559D021}"/>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_Template_Official.pptx" id="{ACF32EC7-0571-4281-819A-3306CC42C509}" vid="{2EBFF1B3-EC24-4D26-9176-0AF75B707F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cdv xmlns="15beabfd-36fb-41ac-afc4-02f51862359f" xsi:nil="true"/>
    <TaxKeywordTaxHTField xmlns="b3493637-91d3-40f9-802b-f852cb2783f9">
      <Terms xmlns="http://schemas.microsoft.com/office/infopath/2007/PartnerControls"/>
    </TaxKeywordTaxHTField>
    <TaxCatchAll xmlns="b3493637-91d3-40f9-802b-f852cb2783f9"/>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E0B4F1B4450E4E8A5FE18239308EEA" ma:contentTypeVersion="22" ma:contentTypeDescription="Create a new document." ma:contentTypeScope="" ma:versionID="f6d94f2fc243c85d97626f0b74485b25">
  <xsd:schema xmlns:xsd="http://www.w3.org/2001/XMLSchema" xmlns:xs="http://www.w3.org/2001/XMLSchema" xmlns:p="http://schemas.microsoft.com/office/2006/metadata/properties" xmlns:ns2="15beabfd-36fb-41ac-afc4-02f51862359f" xmlns:ns3="b3493637-91d3-40f9-802b-f852cb2783f9" targetNamespace="http://schemas.microsoft.com/office/2006/metadata/properties" ma:root="true" ma:fieldsID="5ac4b19fe50edfd4bcf6b82760696e59" ns2:_="" ns3:_="">
    <xsd:import namespace="15beabfd-36fb-41ac-afc4-02f51862359f"/>
    <xsd:import namespace="b3493637-91d3-40f9-802b-f852cb2783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TaxKeywordTaxHTField" minOccurs="0"/>
                <xsd:element ref="ns3:TaxCatchAll"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acdv"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eabfd-36fb-41ac-afc4-02f5186235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acdv" ma:index="23" nillable="true" ma:displayName="Text" ma:internalName="acdv">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493637-91d3-40f9-802b-f852cb2783f9" elementFormDefault="qualified">
    <xsd:import namespace="http://schemas.microsoft.com/office/2006/documentManagement/types"/>
    <xsd:import namespace="http://schemas.microsoft.com/office/infopath/2007/PartnerControls"/>
    <xsd:element name="TaxKeywordTaxHTField" ma:index="15" nillable="true" ma:taxonomy="true" ma:internalName="TaxKeywordTaxHTField" ma:taxonomyFieldName="TaxKeyword" ma:displayName="Enterprise Keywords" ma:readOnly="false" ma:fieldId="{23f27201-bee3-471e-b2e7-b64fd8b7ca38}" ma:taxonomyMulti="true" ma:sspId="c7cf4bdf-6ea0-4761-a6db-ba0d02b66f81"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e67a50d2-8246-48d2-8ccf-f5a8fe27e81d}" ma:internalName="TaxCatchAll" ma:showField="CatchAllData" ma:web="b3493637-91d3-40f9-802b-f852cb2783f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FE451B-2A8B-4DF1-95D1-4B27C94F6D3B}">
  <ds:schemaRefs>
    <ds:schemaRef ds:uri="15beabfd-36fb-41ac-afc4-02f51862359f"/>
    <ds:schemaRef ds:uri="b3493637-91d3-40f9-802b-f852cb2783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8876FFF-AA5E-4013-B106-CB0E6D39C557}">
  <ds:schemaRefs>
    <ds:schemaRef ds:uri="http://schemas.microsoft.com/sharepoint/v3/contenttype/forms"/>
  </ds:schemaRefs>
</ds:datastoreItem>
</file>

<file path=customXml/itemProps3.xml><?xml version="1.0" encoding="utf-8"?>
<ds:datastoreItem xmlns:ds="http://schemas.openxmlformats.org/officeDocument/2006/customXml" ds:itemID="{4D777228-8581-418C-BC38-3CC0C2B7B53E}">
  <ds:schemaRefs>
    <ds:schemaRef ds:uri="15beabfd-36fb-41ac-afc4-02f51862359f"/>
    <ds:schemaRef ds:uri="b3493637-91d3-40f9-802b-f852cb2783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DIG_Template_Official</Template>
  <TotalTime>0</TotalTime>
  <Words>1074</Words>
  <Application>Microsoft Office PowerPoint</Application>
  <PresentationFormat>Widescreen</PresentationFormat>
  <Paragraphs>134</Paragraphs>
  <Slides>27</Slides>
  <Notes>3</Notes>
  <HiddenSlides>1</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Century Gothic</vt:lpstr>
      <vt:lpstr>VAG Rounded Next</vt:lpstr>
      <vt:lpstr>VAG Rounded Next Heavy</vt:lpstr>
      <vt:lpstr>TITLE</vt:lpstr>
      <vt:lpstr>1_Custom Design</vt:lpstr>
      <vt:lpstr>PowerPoint Presentation</vt:lpstr>
      <vt:lpstr>Do we live in a selfish world?  How do we see the people around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your worksheet, you have 5 minutes to circle 10 values that you feel are most important to you </vt:lpstr>
      <vt:lpstr>Stick your top three values on the board</vt:lpstr>
      <vt:lpstr>PowerPoint Presentation</vt:lpstr>
      <vt:lpstr>PowerPoint Presentation</vt:lpstr>
      <vt:lpstr>We all hold all of these values</vt:lpstr>
      <vt:lpstr>PowerPoint Presentation</vt:lpstr>
      <vt:lpstr>PowerPoint Presentation</vt:lpstr>
      <vt:lpstr>PowerPoint Presentation</vt:lpstr>
      <vt:lpstr>Finding our shared values</vt:lpstr>
      <vt:lpstr>Finding our shared values</vt:lpstr>
      <vt:lpstr>One small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PRESENATION TILE IN UP TO  2 LINES GOES HERE</dc:title>
  <dc:creator>Lucy Archer</dc:creator>
  <cp:lastModifiedBy>Clair McCowlen</cp:lastModifiedBy>
  <cp:revision>3</cp:revision>
  <dcterms:created xsi:type="dcterms:W3CDTF">2022-02-21T12:35:08Z</dcterms:created>
  <dcterms:modified xsi:type="dcterms:W3CDTF">2022-08-24T07:44:53Z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0x010100FAE0B4F1B4450E4E8A5FE18239308EEA</vt:lpwstr>
  </property>
  <property fmtid="{D5CDD505-2E9C-101B-9397-08002B2CF9AE}" pid="3" name="TaxKeyword">
    <vt:lpwstr/>
  </property>
</Properties>
</file>